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9" r:id="rId6"/>
    <p:sldId id="282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D1E"/>
    <a:srgbClr val="E1B2B8"/>
    <a:srgbClr val="13375B"/>
    <a:srgbClr val="D9D9D9"/>
    <a:srgbClr val="ADADAE"/>
    <a:srgbClr val="636466"/>
    <a:srgbClr val="DEDEDE"/>
    <a:srgbClr val="CECECF"/>
    <a:srgbClr val="F2F2F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67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216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รูปแบบอิสระ: รูปร่าง 25">
            <a:extLst>
              <a:ext uri="{FF2B5EF4-FFF2-40B4-BE49-F238E27FC236}">
                <a16:creationId xmlns:a16="http://schemas.microsoft.com/office/drawing/2014/main" id="{15414223-5412-452E-B6A7-958EF9105AEA}"/>
              </a:ext>
            </a:extLst>
          </p:cNvPr>
          <p:cNvSpPr/>
          <p:nvPr userDrawn="1"/>
        </p:nvSpPr>
        <p:spPr>
          <a:xfrm>
            <a:off x="6320790" y="3152799"/>
            <a:ext cx="5871211" cy="3705200"/>
          </a:xfrm>
          <a:custGeom>
            <a:avLst/>
            <a:gdLst>
              <a:gd name="connsiteX0" fmla="*/ 5107063 w 5429691"/>
              <a:gd name="connsiteY0" fmla="*/ 46 h 3371351"/>
              <a:gd name="connsiteX1" fmla="*/ 5425768 w 5429691"/>
              <a:gd name="connsiteY1" fmla="*/ 61233 h 3371351"/>
              <a:gd name="connsiteX2" fmla="*/ 5429691 w 5429691"/>
              <a:gd name="connsiteY2" fmla="*/ 63324 h 3371351"/>
              <a:gd name="connsiteX3" fmla="*/ 5429691 w 5429691"/>
              <a:gd name="connsiteY3" fmla="*/ 3371351 h 3371351"/>
              <a:gd name="connsiteX4" fmla="*/ 0 w 5429691"/>
              <a:gd name="connsiteY4" fmla="*/ 3371351 h 3371351"/>
              <a:gd name="connsiteX5" fmla="*/ 24968 w 5429691"/>
              <a:gd name="connsiteY5" fmla="*/ 3291103 h 3371351"/>
              <a:gd name="connsiteX6" fmla="*/ 690051 w 5429691"/>
              <a:gd name="connsiteY6" fmla="*/ 2350271 h 3371351"/>
              <a:gd name="connsiteX7" fmla="*/ 2808411 w 5429691"/>
              <a:gd name="connsiteY7" fmla="*/ 2014991 h 3371351"/>
              <a:gd name="connsiteX8" fmla="*/ 2732211 w 5429691"/>
              <a:gd name="connsiteY8" fmla="*/ 993911 h 3371351"/>
              <a:gd name="connsiteX9" fmla="*/ 5107063 w 5429691"/>
              <a:gd name="connsiteY9" fmla="*/ 46 h 3371351"/>
              <a:gd name="connsiteX0" fmla="*/ 5107063 w 5429691"/>
              <a:gd name="connsiteY0" fmla="*/ 46 h 3371351"/>
              <a:gd name="connsiteX1" fmla="*/ 5425768 w 5429691"/>
              <a:gd name="connsiteY1" fmla="*/ 61233 h 3371351"/>
              <a:gd name="connsiteX2" fmla="*/ 5429691 w 5429691"/>
              <a:gd name="connsiteY2" fmla="*/ 63324 h 3371351"/>
              <a:gd name="connsiteX3" fmla="*/ 5429691 w 5429691"/>
              <a:gd name="connsiteY3" fmla="*/ 3371351 h 3371351"/>
              <a:gd name="connsiteX4" fmla="*/ 0 w 5429691"/>
              <a:gd name="connsiteY4" fmla="*/ 3371351 h 3371351"/>
              <a:gd name="connsiteX5" fmla="*/ 24968 w 5429691"/>
              <a:gd name="connsiteY5" fmla="*/ 3291103 h 3371351"/>
              <a:gd name="connsiteX6" fmla="*/ 690051 w 5429691"/>
              <a:gd name="connsiteY6" fmla="*/ 2350271 h 3371351"/>
              <a:gd name="connsiteX7" fmla="*/ 2808411 w 5429691"/>
              <a:gd name="connsiteY7" fmla="*/ 2014991 h 3371351"/>
              <a:gd name="connsiteX8" fmla="*/ 2732211 w 5429691"/>
              <a:gd name="connsiteY8" fmla="*/ 993911 h 3371351"/>
              <a:gd name="connsiteX9" fmla="*/ 5107063 w 5429691"/>
              <a:gd name="connsiteY9" fmla="*/ 46 h 3371351"/>
              <a:gd name="connsiteX0" fmla="*/ 5107063 w 5429691"/>
              <a:gd name="connsiteY0" fmla="*/ 157 h 3371462"/>
              <a:gd name="connsiteX1" fmla="*/ 5425768 w 5429691"/>
              <a:gd name="connsiteY1" fmla="*/ 61344 h 3371462"/>
              <a:gd name="connsiteX2" fmla="*/ 5429691 w 5429691"/>
              <a:gd name="connsiteY2" fmla="*/ 63435 h 3371462"/>
              <a:gd name="connsiteX3" fmla="*/ 5429691 w 5429691"/>
              <a:gd name="connsiteY3" fmla="*/ 3371462 h 3371462"/>
              <a:gd name="connsiteX4" fmla="*/ 0 w 5429691"/>
              <a:gd name="connsiteY4" fmla="*/ 3371462 h 3371462"/>
              <a:gd name="connsiteX5" fmla="*/ 24968 w 5429691"/>
              <a:gd name="connsiteY5" fmla="*/ 3291214 h 3371462"/>
              <a:gd name="connsiteX6" fmla="*/ 690051 w 5429691"/>
              <a:gd name="connsiteY6" fmla="*/ 2350382 h 3371462"/>
              <a:gd name="connsiteX7" fmla="*/ 2808411 w 5429691"/>
              <a:gd name="connsiteY7" fmla="*/ 2015102 h 3371462"/>
              <a:gd name="connsiteX8" fmla="*/ 3143691 w 5429691"/>
              <a:gd name="connsiteY8" fmla="*/ 460622 h 3371462"/>
              <a:gd name="connsiteX9" fmla="*/ 5107063 w 5429691"/>
              <a:gd name="connsiteY9" fmla="*/ 157 h 3371462"/>
              <a:gd name="connsiteX0" fmla="*/ 5107063 w 5429691"/>
              <a:gd name="connsiteY0" fmla="*/ 157 h 3371462"/>
              <a:gd name="connsiteX1" fmla="*/ 5425768 w 5429691"/>
              <a:gd name="connsiteY1" fmla="*/ 61344 h 3371462"/>
              <a:gd name="connsiteX2" fmla="*/ 5429691 w 5429691"/>
              <a:gd name="connsiteY2" fmla="*/ 63435 h 3371462"/>
              <a:gd name="connsiteX3" fmla="*/ 5429691 w 5429691"/>
              <a:gd name="connsiteY3" fmla="*/ 3371462 h 3371462"/>
              <a:gd name="connsiteX4" fmla="*/ 0 w 5429691"/>
              <a:gd name="connsiteY4" fmla="*/ 3371462 h 3371462"/>
              <a:gd name="connsiteX5" fmla="*/ 24968 w 5429691"/>
              <a:gd name="connsiteY5" fmla="*/ 3291214 h 3371462"/>
              <a:gd name="connsiteX6" fmla="*/ 690051 w 5429691"/>
              <a:gd name="connsiteY6" fmla="*/ 2350382 h 3371462"/>
              <a:gd name="connsiteX7" fmla="*/ 2305491 w 5429691"/>
              <a:gd name="connsiteY7" fmla="*/ 1908422 h 3371462"/>
              <a:gd name="connsiteX8" fmla="*/ 3143691 w 5429691"/>
              <a:gd name="connsiteY8" fmla="*/ 460622 h 3371462"/>
              <a:gd name="connsiteX9" fmla="*/ 5107063 w 5429691"/>
              <a:gd name="connsiteY9" fmla="*/ 157 h 3371462"/>
              <a:gd name="connsiteX0" fmla="*/ 4808359 w 5429691"/>
              <a:gd name="connsiteY0" fmla="*/ 126 h 3426295"/>
              <a:gd name="connsiteX1" fmla="*/ 5425768 w 5429691"/>
              <a:gd name="connsiteY1" fmla="*/ 116177 h 3426295"/>
              <a:gd name="connsiteX2" fmla="*/ 5429691 w 5429691"/>
              <a:gd name="connsiteY2" fmla="*/ 118268 h 3426295"/>
              <a:gd name="connsiteX3" fmla="*/ 5429691 w 5429691"/>
              <a:gd name="connsiteY3" fmla="*/ 3426295 h 3426295"/>
              <a:gd name="connsiteX4" fmla="*/ 0 w 5429691"/>
              <a:gd name="connsiteY4" fmla="*/ 3426295 h 3426295"/>
              <a:gd name="connsiteX5" fmla="*/ 24968 w 5429691"/>
              <a:gd name="connsiteY5" fmla="*/ 3346047 h 3426295"/>
              <a:gd name="connsiteX6" fmla="*/ 690051 w 5429691"/>
              <a:gd name="connsiteY6" fmla="*/ 2405215 h 3426295"/>
              <a:gd name="connsiteX7" fmla="*/ 2305491 w 5429691"/>
              <a:gd name="connsiteY7" fmla="*/ 1963255 h 3426295"/>
              <a:gd name="connsiteX8" fmla="*/ 3143691 w 5429691"/>
              <a:gd name="connsiteY8" fmla="*/ 515455 h 3426295"/>
              <a:gd name="connsiteX9" fmla="*/ 4808359 w 5429691"/>
              <a:gd name="connsiteY9" fmla="*/ 126 h 3426295"/>
              <a:gd name="connsiteX0" fmla="*/ 4808359 w 5429691"/>
              <a:gd name="connsiteY0" fmla="*/ 397 h 3426566"/>
              <a:gd name="connsiteX1" fmla="*/ 5425768 w 5429691"/>
              <a:gd name="connsiteY1" fmla="*/ 116448 h 3426566"/>
              <a:gd name="connsiteX2" fmla="*/ 5429691 w 5429691"/>
              <a:gd name="connsiteY2" fmla="*/ 118539 h 3426566"/>
              <a:gd name="connsiteX3" fmla="*/ 5429691 w 5429691"/>
              <a:gd name="connsiteY3" fmla="*/ 3426566 h 3426566"/>
              <a:gd name="connsiteX4" fmla="*/ 0 w 5429691"/>
              <a:gd name="connsiteY4" fmla="*/ 3426566 h 3426566"/>
              <a:gd name="connsiteX5" fmla="*/ 24968 w 5429691"/>
              <a:gd name="connsiteY5" fmla="*/ 3346318 h 3426566"/>
              <a:gd name="connsiteX6" fmla="*/ 690051 w 5429691"/>
              <a:gd name="connsiteY6" fmla="*/ 2405486 h 3426566"/>
              <a:gd name="connsiteX7" fmla="*/ 2305491 w 5429691"/>
              <a:gd name="connsiteY7" fmla="*/ 1963526 h 3426566"/>
              <a:gd name="connsiteX8" fmla="*/ 3070539 w 5429691"/>
              <a:gd name="connsiteY8" fmla="*/ 326750 h 3426566"/>
              <a:gd name="connsiteX9" fmla="*/ 4808359 w 5429691"/>
              <a:gd name="connsiteY9" fmla="*/ 397 h 34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9691" h="3426566">
                <a:moveTo>
                  <a:pt x="4808359" y="397"/>
                </a:moveTo>
                <a:cubicBezTo>
                  <a:pt x="4927083" y="1443"/>
                  <a:pt x="5333624" y="75189"/>
                  <a:pt x="5425768" y="116448"/>
                </a:cubicBezTo>
                <a:lnTo>
                  <a:pt x="5429691" y="118539"/>
                </a:lnTo>
                <a:lnTo>
                  <a:pt x="5429691" y="3426566"/>
                </a:lnTo>
                <a:lnTo>
                  <a:pt x="0" y="3426566"/>
                </a:lnTo>
                <a:lnTo>
                  <a:pt x="24968" y="3346318"/>
                </a:lnTo>
                <a:cubicBezTo>
                  <a:pt x="133791" y="3022706"/>
                  <a:pt x="309964" y="2635951"/>
                  <a:pt x="690051" y="2405486"/>
                </a:cubicBezTo>
                <a:cubicBezTo>
                  <a:pt x="1070138" y="2175021"/>
                  <a:pt x="1965131" y="2189586"/>
                  <a:pt x="2305491" y="1963526"/>
                </a:cubicBezTo>
                <a:cubicBezTo>
                  <a:pt x="2645851" y="1737466"/>
                  <a:pt x="2613339" y="639170"/>
                  <a:pt x="3070539" y="326750"/>
                </a:cubicBezTo>
                <a:cubicBezTo>
                  <a:pt x="3442014" y="72909"/>
                  <a:pt x="4036654" y="-6399"/>
                  <a:pt x="4808359" y="397"/>
                </a:cubicBezTo>
                <a:close/>
              </a:path>
            </a:pathLst>
          </a:custGeom>
          <a:solidFill>
            <a:srgbClr val="C0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C4F8CA-AD9D-41D4-8E51-9E0D204D1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rinakharinwirot" panose="00000500000000000000" pitchFamily="2" charset="-34"/>
                <a:cs typeface="Srinakharinwirot" panose="00000500000000000000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6D5ACDD-62AA-45E5-A424-1DB7675D0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rinakharinwirot" panose="00000500000000000000" pitchFamily="2" charset="-34"/>
                <a:cs typeface="Srinakharinwirot" panose="00000500000000000000" pitchFamily="2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699361B-90BC-49A5-9636-1EDD5877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8B5-FC23-4AE8-B39C-9924D5B662B0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4F29143-4A0C-47CF-989C-3F3B2E5B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5090F15-0838-480C-89FB-CCBEA2B2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5FF-0DD4-4EA2-BB08-21EEDD3FEE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รูปแบบอิสระ: รูปร่าง 8">
            <a:extLst>
              <a:ext uri="{FF2B5EF4-FFF2-40B4-BE49-F238E27FC236}">
                <a16:creationId xmlns:a16="http://schemas.microsoft.com/office/drawing/2014/main" id="{CF053FC8-7DFF-47C8-8B65-445B6CD68774}"/>
              </a:ext>
            </a:extLst>
          </p:cNvPr>
          <p:cNvSpPr/>
          <p:nvPr userDrawn="1"/>
        </p:nvSpPr>
        <p:spPr>
          <a:xfrm>
            <a:off x="0" y="0"/>
            <a:ext cx="5456964" cy="3875335"/>
          </a:xfrm>
          <a:custGeom>
            <a:avLst/>
            <a:gdLst>
              <a:gd name="connsiteX0" fmla="*/ 0 w 5405841"/>
              <a:gd name="connsiteY0" fmla="*/ 0 h 3171589"/>
              <a:gd name="connsiteX1" fmla="*/ 5405841 w 5405841"/>
              <a:gd name="connsiteY1" fmla="*/ 0 h 3171589"/>
              <a:gd name="connsiteX2" fmla="*/ 5404055 w 5405841"/>
              <a:gd name="connsiteY2" fmla="*/ 25292 h 3171589"/>
              <a:gd name="connsiteX3" fmla="*/ 5211097 w 5405841"/>
              <a:gd name="connsiteY3" fmla="*/ 192779 h 3171589"/>
              <a:gd name="connsiteX4" fmla="*/ 3913239 w 5405841"/>
              <a:gd name="connsiteY4" fmla="*/ 657950 h 3171589"/>
              <a:gd name="connsiteX5" fmla="*/ 2989006 w 5405841"/>
              <a:gd name="connsiteY5" fmla="*/ 1204020 h 3171589"/>
              <a:gd name="connsiteX6" fmla="*/ 2507226 w 5405841"/>
              <a:gd name="connsiteY6" fmla="*/ 2518634 h 3171589"/>
              <a:gd name="connsiteX7" fmla="*/ 36078 w 5405841"/>
              <a:gd name="connsiteY7" fmla="*/ 3162744 h 3171589"/>
              <a:gd name="connsiteX8" fmla="*/ 0 w 5405841"/>
              <a:gd name="connsiteY8" fmla="*/ 3171589 h 317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5841" h="3171589">
                <a:moveTo>
                  <a:pt x="0" y="0"/>
                </a:moveTo>
                <a:lnTo>
                  <a:pt x="5405841" y="0"/>
                </a:lnTo>
                <a:lnTo>
                  <a:pt x="5404055" y="25292"/>
                </a:lnTo>
                <a:cubicBezTo>
                  <a:pt x="5389307" y="74379"/>
                  <a:pt x="5328265" y="128734"/>
                  <a:pt x="5211097" y="192779"/>
                </a:cubicBezTo>
                <a:cubicBezTo>
                  <a:pt x="4976762" y="320869"/>
                  <a:pt x="4283588" y="489410"/>
                  <a:pt x="3913239" y="657950"/>
                </a:cubicBezTo>
                <a:cubicBezTo>
                  <a:pt x="3542890" y="826490"/>
                  <a:pt x="3223342" y="893906"/>
                  <a:pt x="2989006" y="1204020"/>
                </a:cubicBezTo>
                <a:cubicBezTo>
                  <a:pt x="2754671" y="1514134"/>
                  <a:pt x="3015226" y="2188295"/>
                  <a:pt x="2507226" y="2518634"/>
                </a:cubicBezTo>
                <a:cubicBezTo>
                  <a:pt x="2030976" y="2828326"/>
                  <a:pt x="575341" y="3040253"/>
                  <a:pt x="36078" y="3162744"/>
                </a:cubicBezTo>
                <a:lnTo>
                  <a:pt x="0" y="3171589"/>
                </a:lnTo>
                <a:close/>
              </a:path>
            </a:pathLst>
          </a:custGeom>
          <a:solidFill>
            <a:srgbClr val="6364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กลุ่ม 28">
            <a:extLst>
              <a:ext uri="{FF2B5EF4-FFF2-40B4-BE49-F238E27FC236}">
                <a16:creationId xmlns:a16="http://schemas.microsoft.com/office/drawing/2014/main" id="{575769D2-601F-4BCD-8190-79BE45FE72B5}"/>
              </a:ext>
            </a:extLst>
          </p:cNvPr>
          <p:cNvGrpSpPr/>
          <p:nvPr userDrawn="1"/>
        </p:nvGrpSpPr>
        <p:grpSpPr>
          <a:xfrm>
            <a:off x="8836539" y="373462"/>
            <a:ext cx="2945813" cy="1280788"/>
            <a:chOff x="6139185" y="1585794"/>
            <a:chExt cx="7660341" cy="3330583"/>
          </a:xfrm>
        </p:grpSpPr>
        <p:sp>
          <p:nvSpPr>
            <p:cNvPr id="10" name="วงรี 27">
              <a:extLst>
                <a:ext uri="{FF2B5EF4-FFF2-40B4-BE49-F238E27FC236}">
                  <a16:creationId xmlns:a16="http://schemas.microsoft.com/office/drawing/2014/main" id="{7E31CF30-F4F4-4595-8E11-9A86779EDBF0}"/>
                </a:ext>
              </a:extLst>
            </p:cNvPr>
            <p:cNvSpPr/>
            <p:nvPr/>
          </p:nvSpPr>
          <p:spPr>
            <a:xfrm>
              <a:off x="6626248" y="2076568"/>
              <a:ext cx="2338681" cy="23386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723060DB-5E27-4971-B53A-30AFBAEE2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85" y="1585794"/>
              <a:ext cx="7660341" cy="3330583"/>
            </a:xfrm>
            <a:prstGeom prst="rect">
              <a:avLst/>
            </a:prstGeom>
          </p:spPr>
        </p:pic>
      </p:grpSp>
      <p:sp>
        <p:nvSpPr>
          <p:cNvPr id="16" name="รูปแบบอิสระ: รูปร่าง 52">
            <a:extLst>
              <a:ext uri="{FF2B5EF4-FFF2-40B4-BE49-F238E27FC236}">
                <a16:creationId xmlns:a16="http://schemas.microsoft.com/office/drawing/2014/main" id="{7ED11C80-FB29-4D6B-AB44-69D665C56A88}"/>
              </a:ext>
            </a:extLst>
          </p:cNvPr>
          <p:cNvSpPr/>
          <p:nvPr userDrawn="1"/>
        </p:nvSpPr>
        <p:spPr>
          <a:xfrm>
            <a:off x="-5079" y="-1"/>
            <a:ext cx="4986512" cy="4189863"/>
          </a:xfrm>
          <a:custGeom>
            <a:avLst/>
            <a:gdLst>
              <a:gd name="connsiteX0" fmla="*/ 6226583 w 6521336"/>
              <a:gd name="connsiteY0" fmla="*/ 0 h 3903100"/>
              <a:gd name="connsiteX1" fmla="*/ 6307863 w 6521336"/>
              <a:gd name="connsiteY1" fmla="*/ 365760 h 3903100"/>
              <a:gd name="connsiteX2" fmla="*/ 3828823 w 6521336"/>
              <a:gd name="connsiteY2" fmla="*/ 1473200 h 3903100"/>
              <a:gd name="connsiteX3" fmla="*/ 3432583 w 6521336"/>
              <a:gd name="connsiteY3" fmla="*/ 2926080 h 3903100"/>
              <a:gd name="connsiteX4" fmla="*/ 161063 w 6521336"/>
              <a:gd name="connsiteY4" fmla="*/ 3677920 h 3903100"/>
              <a:gd name="connsiteX0" fmla="*/ 6460263 w 6640287"/>
              <a:gd name="connsiteY0" fmla="*/ 0 h 3735460"/>
              <a:gd name="connsiteX1" fmla="*/ 6307863 w 6640287"/>
              <a:gd name="connsiteY1" fmla="*/ 198120 h 3735460"/>
              <a:gd name="connsiteX2" fmla="*/ 3828823 w 6640287"/>
              <a:gd name="connsiteY2" fmla="*/ 1305560 h 3735460"/>
              <a:gd name="connsiteX3" fmla="*/ 3432583 w 6640287"/>
              <a:gd name="connsiteY3" fmla="*/ 2758440 h 3735460"/>
              <a:gd name="connsiteX4" fmla="*/ 161063 w 6640287"/>
              <a:gd name="connsiteY4" fmla="*/ 3510280 h 3735460"/>
              <a:gd name="connsiteX0" fmla="*/ 6008143 w 6449414"/>
              <a:gd name="connsiteY0" fmla="*/ 0 h 3720220"/>
              <a:gd name="connsiteX1" fmla="*/ 6307863 w 6449414"/>
              <a:gd name="connsiteY1" fmla="*/ 182880 h 3720220"/>
              <a:gd name="connsiteX2" fmla="*/ 3828823 w 6449414"/>
              <a:gd name="connsiteY2" fmla="*/ 1290320 h 3720220"/>
              <a:gd name="connsiteX3" fmla="*/ 3432583 w 6449414"/>
              <a:gd name="connsiteY3" fmla="*/ 2743200 h 3720220"/>
              <a:gd name="connsiteX4" fmla="*/ 161063 w 6449414"/>
              <a:gd name="connsiteY4" fmla="*/ 3495040 h 3720220"/>
              <a:gd name="connsiteX0" fmla="*/ 6008143 w 6438932"/>
              <a:gd name="connsiteY0" fmla="*/ 59809 h 3780029"/>
              <a:gd name="connsiteX1" fmla="*/ 6307863 w 6438932"/>
              <a:gd name="connsiteY1" fmla="*/ 242689 h 3780029"/>
              <a:gd name="connsiteX2" fmla="*/ 3828823 w 6438932"/>
              <a:gd name="connsiteY2" fmla="*/ 1350129 h 3780029"/>
              <a:gd name="connsiteX3" fmla="*/ 3432583 w 6438932"/>
              <a:gd name="connsiteY3" fmla="*/ 2803009 h 3780029"/>
              <a:gd name="connsiteX4" fmla="*/ 161063 w 6438932"/>
              <a:gd name="connsiteY4" fmla="*/ 3554849 h 3780029"/>
              <a:gd name="connsiteX0" fmla="*/ 6546623 w 6668617"/>
              <a:gd name="connsiteY0" fmla="*/ 59809 h 3780029"/>
              <a:gd name="connsiteX1" fmla="*/ 6307863 w 6668617"/>
              <a:gd name="connsiteY1" fmla="*/ 242689 h 3780029"/>
              <a:gd name="connsiteX2" fmla="*/ 3828823 w 6668617"/>
              <a:gd name="connsiteY2" fmla="*/ 1350129 h 3780029"/>
              <a:gd name="connsiteX3" fmla="*/ 3432583 w 6668617"/>
              <a:gd name="connsiteY3" fmla="*/ 2803009 h 3780029"/>
              <a:gd name="connsiteX4" fmla="*/ 161063 w 6668617"/>
              <a:gd name="connsiteY4" fmla="*/ 3554849 h 3780029"/>
              <a:gd name="connsiteX0" fmla="*/ 6546623 w 6588215"/>
              <a:gd name="connsiteY0" fmla="*/ 0 h 3720220"/>
              <a:gd name="connsiteX1" fmla="*/ 6307863 w 6588215"/>
              <a:gd name="connsiteY1" fmla="*/ 182880 h 3720220"/>
              <a:gd name="connsiteX2" fmla="*/ 3828823 w 6588215"/>
              <a:gd name="connsiteY2" fmla="*/ 1290320 h 3720220"/>
              <a:gd name="connsiteX3" fmla="*/ 3432583 w 6588215"/>
              <a:gd name="connsiteY3" fmla="*/ 2743200 h 3720220"/>
              <a:gd name="connsiteX4" fmla="*/ 161063 w 6588215"/>
              <a:gd name="connsiteY4" fmla="*/ 3495040 h 3720220"/>
              <a:gd name="connsiteX0" fmla="*/ 6546623 w 6546623"/>
              <a:gd name="connsiteY0" fmla="*/ 0 h 3720220"/>
              <a:gd name="connsiteX1" fmla="*/ 6028463 w 6546623"/>
              <a:gd name="connsiteY1" fmla="*/ 391160 h 3720220"/>
              <a:gd name="connsiteX2" fmla="*/ 3828823 w 6546623"/>
              <a:gd name="connsiteY2" fmla="*/ 1290320 h 3720220"/>
              <a:gd name="connsiteX3" fmla="*/ 3432583 w 6546623"/>
              <a:gd name="connsiteY3" fmla="*/ 2743200 h 3720220"/>
              <a:gd name="connsiteX4" fmla="*/ 161063 w 6546623"/>
              <a:gd name="connsiteY4" fmla="*/ 3495040 h 3720220"/>
              <a:gd name="connsiteX0" fmla="*/ 6385560 w 6385560"/>
              <a:gd name="connsiteY0" fmla="*/ 0 h 3495040"/>
              <a:gd name="connsiteX1" fmla="*/ 5867400 w 6385560"/>
              <a:gd name="connsiteY1" fmla="*/ 391160 h 3495040"/>
              <a:gd name="connsiteX2" fmla="*/ 3667760 w 6385560"/>
              <a:gd name="connsiteY2" fmla="*/ 1290320 h 3495040"/>
              <a:gd name="connsiteX3" fmla="*/ 3271520 w 6385560"/>
              <a:gd name="connsiteY3" fmla="*/ 2743200 h 3495040"/>
              <a:gd name="connsiteX4" fmla="*/ 0 w 6385560"/>
              <a:gd name="connsiteY4" fmla="*/ 3495040 h 3495040"/>
              <a:gd name="connsiteX0" fmla="*/ 6360160 w 6360160"/>
              <a:gd name="connsiteY0" fmla="*/ 0 h 3596640"/>
              <a:gd name="connsiteX1" fmla="*/ 5842000 w 6360160"/>
              <a:gd name="connsiteY1" fmla="*/ 391160 h 3596640"/>
              <a:gd name="connsiteX2" fmla="*/ 3642360 w 6360160"/>
              <a:gd name="connsiteY2" fmla="*/ 1290320 h 3596640"/>
              <a:gd name="connsiteX3" fmla="*/ 3246120 w 6360160"/>
              <a:gd name="connsiteY3" fmla="*/ 2743200 h 3596640"/>
              <a:gd name="connsiteX4" fmla="*/ 0 w 6360160"/>
              <a:gd name="connsiteY4" fmla="*/ 3596640 h 35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0160" h="3596640">
                <a:moveTo>
                  <a:pt x="6360160" y="0"/>
                </a:moveTo>
                <a:cubicBezTo>
                  <a:pt x="6336453" y="156633"/>
                  <a:pt x="6294967" y="176107"/>
                  <a:pt x="5842000" y="391160"/>
                </a:cubicBezTo>
                <a:cubicBezTo>
                  <a:pt x="5389033" y="606213"/>
                  <a:pt x="4075007" y="898313"/>
                  <a:pt x="3642360" y="1290320"/>
                </a:cubicBezTo>
                <a:cubicBezTo>
                  <a:pt x="3209713" y="1682327"/>
                  <a:pt x="3857413" y="2375747"/>
                  <a:pt x="3246120" y="2743200"/>
                </a:cubicBezTo>
                <a:cubicBezTo>
                  <a:pt x="2634827" y="3110653"/>
                  <a:pt x="1198880" y="3527213"/>
                  <a:pt x="0" y="3596640"/>
                </a:cubicBezTo>
              </a:path>
            </a:pathLst>
          </a:custGeom>
          <a:noFill/>
          <a:ln w="28575" cap="rnd">
            <a:solidFill>
              <a:srgbClr val="C00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76122" y="5379692"/>
            <a:ext cx="1869898" cy="1144865"/>
            <a:chOff x="6300721" y="5484630"/>
            <a:chExt cx="1869898" cy="1144865"/>
          </a:xfrm>
        </p:grpSpPr>
        <p:cxnSp>
          <p:nvCxnSpPr>
            <p:cNvPr id="12" name="ตัวเชื่อมต่อตรง 44">
              <a:extLst>
                <a:ext uri="{FF2B5EF4-FFF2-40B4-BE49-F238E27FC236}">
                  <a16:creationId xmlns:a16="http://schemas.microsoft.com/office/drawing/2014/main" id="{16C187B5-0511-47C0-B98A-476E342113F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419683" y="5918587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47">
              <a:extLst>
                <a:ext uri="{FF2B5EF4-FFF2-40B4-BE49-F238E27FC236}">
                  <a16:creationId xmlns:a16="http://schemas.microsoft.com/office/drawing/2014/main" id="{17FBC4C9-D1E3-4F89-96D0-5DF8274C5C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895089" y="6116602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48">
              <a:extLst>
                <a:ext uri="{FF2B5EF4-FFF2-40B4-BE49-F238E27FC236}">
                  <a16:creationId xmlns:a16="http://schemas.microsoft.com/office/drawing/2014/main" id="{F6843F83-1FA1-4233-8EBC-ABDE7A827AB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697670" y="6524536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49">
              <a:extLst>
                <a:ext uri="{FF2B5EF4-FFF2-40B4-BE49-F238E27FC236}">
                  <a16:creationId xmlns:a16="http://schemas.microsoft.com/office/drawing/2014/main" id="{090C8844-40AF-4F66-A79C-10E331A1C30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353035" y="6358849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55">
              <a:extLst>
                <a:ext uri="{FF2B5EF4-FFF2-40B4-BE49-F238E27FC236}">
                  <a16:creationId xmlns:a16="http://schemas.microsoft.com/office/drawing/2014/main" id="{DA095029-0BA9-4CE9-AE20-BDE1FAEB6D8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879623" y="5484630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57">
              <a:extLst>
                <a:ext uri="{FF2B5EF4-FFF2-40B4-BE49-F238E27FC236}">
                  <a16:creationId xmlns:a16="http://schemas.microsoft.com/office/drawing/2014/main" id="{01EF5639-6271-4774-B65C-5758A60010B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00721" y="6253890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59">
              <a:extLst>
                <a:ext uri="{FF2B5EF4-FFF2-40B4-BE49-F238E27FC236}">
                  <a16:creationId xmlns:a16="http://schemas.microsoft.com/office/drawing/2014/main" id="{A6FDDFFA-CB16-4B88-8387-A8A240B387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007484" y="5761147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60">
              <a:extLst>
                <a:ext uri="{FF2B5EF4-FFF2-40B4-BE49-F238E27FC236}">
                  <a16:creationId xmlns:a16="http://schemas.microsoft.com/office/drawing/2014/main" id="{C86D2DB4-3C3F-442C-89AC-BFCA536FC8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353035" y="6006701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61">
              <a:extLst>
                <a:ext uri="{FF2B5EF4-FFF2-40B4-BE49-F238E27FC236}">
                  <a16:creationId xmlns:a16="http://schemas.microsoft.com/office/drawing/2014/main" id="{94EEF50A-81B6-4663-84FE-E97BE83CFC1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484240" y="5487039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62">
              <a:extLst>
                <a:ext uri="{FF2B5EF4-FFF2-40B4-BE49-F238E27FC236}">
                  <a16:creationId xmlns:a16="http://schemas.microsoft.com/office/drawing/2014/main" id="{DF107A92-4E09-4E93-8BCD-EA053DA65EC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904137" y="5901742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63">
              <a:extLst>
                <a:ext uri="{FF2B5EF4-FFF2-40B4-BE49-F238E27FC236}">
                  <a16:creationId xmlns:a16="http://schemas.microsoft.com/office/drawing/2014/main" id="{5F6730DA-31AF-4585-B003-7C326A0EC9E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945829" y="5575546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703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A75192-BF89-468C-8228-66CC9AA4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00354F2-FF6F-4156-A4C1-7083D4E70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186C045-B0DD-4733-9A1A-86264F13A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30E67DE-AD9F-4262-B27C-371406EE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8B5-FC23-4AE8-B39C-9924D5B662B0}" type="datetimeFigureOut">
              <a:rPr lang="en-US" smtClean="0"/>
              <a:t>4/27/21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74FFB9D-4378-45B8-84DD-F1AC9F3F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AC7DC00-6597-47AC-917D-700B43B5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5FF-0DD4-4EA2-BB08-21EEDD3F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B5FBBFA-E58A-41EF-8CE8-5EDE97411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9C69457-4C6B-41B7-9781-BA0FECE1E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A042207-80FC-41A4-B5BF-7DEC444E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8B5-FC23-4AE8-B39C-9924D5B662B0}" type="datetimeFigureOut">
              <a:rPr lang="en-US" smtClean="0"/>
              <a:t>4/27/21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56DF48C-E667-4A2E-98C5-30B3111F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C03898D-21B9-40BE-9D5F-358D01A8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5FF-0DD4-4EA2-BB08-21EEDD3FEE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43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29EAE1-BDD8-45BE-87E1-0ADCA6ED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AD51DC1-0B6A-4675-A43A-52AF0856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6EEA06-74F2-4D13-8E52-ED2A02BB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8B5-FC23-4AE8-B39C-9924D5B662B0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F72FCF9-8F3F-4603-9028-FE25C49D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AE34BA-11FA-4366-BE1C-71E147F1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5FF-0DD4-4EA2-BB08-21EEDD3F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8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DDD9E627-3E34-47C4-AB59-91FDA768C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4785236-41EC-4FDF-8733-B89F524D3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B1E432F-89B9-4046-B81E-D2834234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8B5-FC23-4AE8-B39C-9924D5B662B0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FFFB54C-60F3-4403-B809-8296DA1B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D455190-DA2F-4914-830D-5D5C95F5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5FF-0DD4-4EA2-BB08-21EEDD3F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: รูปร่าง 39">
            <a:extLst>
              <a:ext uri="{FF2B5EF4-FFF2-40B4-BE49-F238E27FC236}">
                <a16:creationId xmlns:a16="http://schemas.microsoft.com/office/drawing/2014/main" id="{C7C51B95-06A2-4D7C-8007-35400BC975F4}"/>
              </a:ext>
            </a:extLst>
          </p:cNvPr>
          <p:cNvSpPr/>
          <p:nvPr userDrawn="1"/>
        </p:nvSpPr>
        <p:spPr>
          <a:xfrm>
            <a:off x="10372176" y="1644717"/>
            <a:ext cx="1819824" cy="5003192"/>
          </a:xfrm>
          <a:custGeom>
            <a:avLst/>
            <a:gdLst>
              <a:gd name="connsiteX0" fmla="*/ 1220357 w 1819824"/>
              <a:gd name="connsiteY0" fmla="*/ 78 h 5003192"/>
              <a:gd name="connsiteX1" fmla="*/ 1811386 w 1819824"/>
              <a:gd name="connsiteY1" fmla="*/ 315609 h 5003192"/>
              <a:gd name="connsiteX2" fmla="*/ 1819824 w 1819824"/>
              <a:gd name="connsiteY2" fmla="*/ 334047 h 5003192"/>
              <a:gd name="connsiteX3" fmla="*/ 1819824 w 1819824"/>
              <a:gd name="connsiteY3" fmla="*/ 4982178 h 5003192"/>
              <a:gd name="connsiteX4" fmla="*/ 1802853 w 1819824"/>
              <a:gd name="connsiteY4" fmla="*/ 4994283 h 5003192"/>
              <a:gd name="connsiteX5" fmla="*/ 1051001 w 1819824"/>
              <a:gd name="connsiteY5" fmla="*/ 4155584 h 5003192"/>
              <a:gd name="connsiteX6" fmla="*/ 1051001 w 1819824"/>
              <a:gd name="connsiteY6" fmla="*/ 2818103 h 5003192"/>
              <a:gd name="connsiteX7" fmla="*/ 109305 w 1819824"/>
              <a:gd name="connsiteY7" fmla="*/ 1753578 h 5003192"/>
              <a:gd name="connsiteX8" fmla="*/ 314022 w 1819824"/>
              <a:gd name="connsiteY8" fmla="*/ 293268 h 5003192"/>
              <a:gd name="connsiteX9" fmla="*/ 1220357 w 1819824"/>
              <a:gd name="connsiteY9" fmla="*/ 78 h 500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824" h="5003192">
                <a:moveTo>
                  <a:pt x="1220357" y="78"/>
                </a:moveTo>
                <a:cubicBezTo>
                  <a:pt x="1456731" y="2936"/>
                  <a:pt x="1678810" y="85323"/>
                  <a:pt x="1811386" y="315609"/>
                </a:cubicBezTo>
                <a:lnTo>
                  <a:pt x="1819824" y="334047"/>
                </a:lnTo>
                <a:lnTo>
                  <a:pt x="1819824" y="4982178"/>
                </a:lnTo>
                <a:lnTo>
                  <a:pt x="1802853" y="4994283"/>
                </a:lnTo>
                <a:cubicBezTo>
                  <a:pt x="1573446" y="5086928"/>
                  <a:pt x="1150800" y="4432804"/>
                  <a:pt x="1051001" y="4155584"/>
                </a:cubicBezTo>
                <a:cubicBezTo>
                  <a:pt x="928171" y="3814390"/>
                  <a:pt x="1207950" y="3218437"/>
                  <a:pt x="1051001" y="2818103"/>
                </a:cubicBezTo>
                <a:cubicBezTo>
                  <a:pt x="894052" y="2417769"/>
                  <a:pt x="327671" y="2420043"/>
                  <a:pt x="109305" y="1753578"/>
                </a:cubicBezTo>
                <a:cubicBezTo>
                  <a:pt x="-109061" y="1087113"/>
                  <a:pt x="20595" y="511632"/>
                  <a:pt x="314022" y="293268"/>
                </a:cubicBezTo>
                <a:cubicBezTo>
                  <a:pt x="479075" y="170438"/>
                  <a:pt x="865797" y="-4211"/>
                  <a:pt x="1220357" y="78"/>
                </a:cubicBez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รูปแบบอิสระ: รูปร่าง 37">
            <a:extLst>
              <a:ext uri="{FF2B5EF4-FFF2-40B4-BE49-F238E27FC236}">
                <a16:creationId xmlns:a16="http://schemas.microsoft.com/office/drawing/2014/main" id="{69CA6659-0878-4B5A-9A91-3D89B98C46D6}"/>
              </a:ext>
            </a:extLst>
          </p:cNvPr>
          <p:cNvSpPr/>
          <p:nvPr userDrawn="1"/>
        </p:nvSpPr>
        <p:spPr>
          <a:xfrm>
            <a:off x="0" y="1"/>
            <a:ext cx="3452884" cy="1728665"/>
          </a:xfrm>
          <a:custGeom>
            <a:avLst/>
            <a:gdLst>
              <a:gd name="connsiteX0" fmla="*/ 0 w 3452884"/>
              <a:gd name="connsiteY0" fmla="*/ 0 h 1728665"/>
              <a:gd name="connsiteX1" fmla="*/ 3326922 w 3452884"/>
              <a:gd name="connsiteY1" fmla="*/ 0 h 1728665"/>
              <a:gd name="connsiteX2" fmla="*/ 3390214 w 3452884"/>
              <a:gd name="connsiteY2" fmla="*/ 60095 h 1728665"/>
              <a:gd name="connsiteX3" fmla="*/ 3340212 w 3452884"/>
              <a:gd name="connsiteY3" fmla="*/ 491319 h 1728665"/>
              <a:gd name="connsiteX4" fmla="*/ 1879836 w 3452884"/>
              <a:gd name="connsiteY4" fmla="*/ 1392072 h 1728665"/>
              <a:gd name="connsiteX5" fmla="*/ 45461 w 3452884"/>
              <a:gd name="connsiteY5" fmla="*/ 1665027 h 1728665"/>
              <a:gd name="connsiteX6" fmla="*/ 0 w 3452884"/>
              <a:gd name="connsiteY6" fmla="*/ 1633904 h 172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2884" h="1728665">
                <a:moveTo>
                  <a:pt x="0" y="0"/>
                </a:moveTo>
                <a:lnTo>
                  <a:pt x="3326922" y="0"/>
                </a:lnTo>
                <a:lnTo>
                  <a:pt x="3390214" y="60095"/>
                </a:lnTo>
                <a:cubicBezTo>
                  <a:pt x="3495581" y="189398"/>
                  <a:pt x="3460797" y="329252"/>
                  <a:pt x="3340212" y="491319"/>
                </a:cubicBezTo>
                <a:cubicBezTo>
                  <a:pt x="3147276" y="750626"/>
                  <a:pt x="2428962" y="1196454"/>
                  <a:pt x="1879836" y="1392072"/>
                </a:cubicBezTo>
                <a:cubicBezTo>
                  <a:pt x="1330711" y="1587690"/>
                  <a:pt x="395714" y="1851547"/>
                  <a:pt x="45461" y="1665027"/>
                </a:cubicBezTo>
                <a:lnTo>
                  <a:pt x="0" y="1633904"/>
                </a:lnTo>
                <a:close/>
              </a:path>
            </a:pathLst>
          </a:custGeom>
          <a:solidFill>
            <a:srgbClr val="6364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รูปแบบอิสระ: รูปร่าง 10">
            <a:extLst>
              <a:ext uri="{FF2B5EF4-FFF2-40B4-BE49-F238E27FC236}">
                <a16:creationId xmlns:a16="http://schemas.microsoft.com/office/drawing/2014/main" id="{DB1D389E-BB9E-4774-ADE1-B669D7C7330F}"/>
              </a:ext>
            </a:extLst>
          </p:cNvPr>
          <p:cNvSpPr/>
          <p:nvPr userDrawn="1"/>
        </p:nvSpPr>
        <p:spPr>
          <a:xfrm>
            <a:off x="0" y="0"/>
            <a:ext cx="3574320" cy="2060812"/>
          </a:xfrm>
          <a:custGeom>
            <a:avLst/>
            <a:gdLst>
              <a:gd name="connsiteX0" fmla="*/ 4080681 w 4241539"/>
              <a:gd name="connsiteY0" fmla="*/ 0 h 2297544"/>
              <a:gd name="connsiteX1" fmla="*/ 3944203 w 4241539"/>
              <a:gd name="connsiteY1" fmla="*/ 928048 h 2297544"/>
              <a:gd name="connsiteX2" fmla="*/ 1364777 w 4241539"/>
              <a:gd name="connsiteY2" fmla="*/ 1323833 h 2297544"/>
              <a:gd name="connsiteX3" fmla="*/ 723332 w 4241539"/>
              <a:gd name="connsiteY3" fmla="*/ 2238233 h 2297544"/>
              <a:gd name="connsiteX4" fmla="*/ 0 w 4241539"/>
              <a:gd name="connsiteY4" fmla="*/ 2210938 h 2297544"/>
              <a:gd name="connsiteX5" fmla="*/ 0 w 4241539"/>
              <a:gd name="connsiteY5" fmla="*/ 2210938 h 22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1539" h="2297544">
                <a:moveTo>
                  <a:pt x="4080681" y="0"/>
                </a:moveTo>
                <a:cubicBezTo>
                  <a:pt x="4238767" y="353704"/>
                  <a:pt x="4396854" y="707409"/>
                  <a:pt x="3944203" y="928048"/>
                </a:cubicBezTo>
                <a:cubicBezTo>
                  <a:pt x="3491552" y="1148687"/>
                  <a:pt x="1901589" y="1105469"/>
                  <a:pt x="1364777" y="1323833"/>
                </a:cubicBezTo>
                <a:cubicBezTo>
                  <a:pt x="827965" y="1542197"/>
                  <a:pt x="950795" y="2090382"/>
                  <a:pt x="723332" y="2238233"/>
                </a:cubicBezTo>
                <a:cubicBezTo>
                  <a:pt x="495869" y="2386084"/>
                  <a:pt x="0" y="2210938"/>
                  <a:pt x="0" y="2210938"/>
                </a:cubicBezTo>
                <a:lnTo>
                  <a:pt x="0" y="2210938"/>
                </a:lnTo>
              </a:path>
            </a:pathLst>
          </a:custGeom>
          <a:noFill/>
          <a:ln w="28575" cap="rnd">
            <a:solidFill>
              <a:srgbClr val="63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รูปแบบอิสระ: รูปร่าง 40">
            <a:extLst>
              <a:ext uri="{FF2B5EF4-FFF2-40B4-BE49-F238E27FC236}">
                <a16:creationId xmlns:a16="http://schemas.microsoft.com/office/drawing/2014/main" id="{CF687B02-D4B7-417D-AA4A-B266B8ED9852}"/>
              </a:ext>
            </a:extLst>
          </p:cNvPr>
          <p:cNvSpPr/>
          <p:nvPr userDrawn="1"/>
        </p:nvSpPr>
        <p:spPr>
          <a:xfrm>
            <a:off x="10697077" y="1327565"/>
            <a:ext cx="1504022" cy="4964055"/>
          </a:xfrm>
          <a:custGeom>
            <a:avLst/>
            <a:gdLst>
              <a:gd name="connsiteX0" fmla="*/ 1916731 w 1944027"/>
              <a:gd name="connsiteY0" fmla="*/ 0 h 4462818"/>
              <a:gd name="connsiteX1" fmla="*/ 19692 w 1944027"/>
              <a:gd name="connsiteY1" fmla="*/ 805218 h 4462818"/>
              <a:gd name="connsiteX2" fmla="*/ 920444 w 1944027"/>
              <a:gd name="connsiteY2" fmla="*/ 2647666 h 4462818"/>
              <a:gd name="connsiteX3" fmla="*/ 811262 w 1944027"/>
              <a:gd name="connsiteY3" fmla="*/ 3739487 h 4462818"/>
              <a:gd name="connsiteX4" fmla="*/ 1944027 w 1944027"/>
              <a:gd name="connsiteY4" fmla="*/ 4462818 h 446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27" h="4462818">
                <a:moveTo>
                  <a:pt x="1916731" y="0"/>
                </a:moveTo>
                <a:cubicBezTo>
                  <a:pt x="1051235" y="181970"/>
                  <a:pt x="185740" y="363940"/>
                  <a:pt x="19692" y="805218"/>
                </a:cubicBezTo>
                <a:cubicBezTo>
                  <a:pt x="-146356" y="1246496"/>
                  <a:pt x="788516" y="2158621"/>
                  <a:pt x="920444" y="2647666"/>
                </a:cubicBezTo>
                <a:cubicBezTo>
                  <a:pt x="1052372" y="3136711"/>
                  <a:pt x="640665" y="3436962"/>
                  <a:pt x="811262" y="3739487"/>
                </a:cubicBezTo>
                <a:cubicBezTo>
                  <a:pt x="981859" y="4042012"/>
                  <a:pt x="1462943" y="4252415"/>
                  <a:pt x="1944027" y="4462818"/>
                </a:cubicBezTo>
              </a:path>
            </a:pathLst>
          </a:custGeom>
          <a:noFill/>
          <a:ln w="28575" cap="rnd">
            <a:solidFill>
              <a:srgbClr val="C00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54E437-5D6F-41E3-9F26-B8D1795D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B8B3F13-61A3-4E68-AA73-66AB213D4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C4E0677-5E55-4BBC-B977-087C462E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8B5-FC23-4AE8-B39C-9924D5B662B0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86279C9-EB0E-4894-9789-58FCD257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AB576B9-851C-4AD2-8D8F-D1B0AD5C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5FF-0DD4-4EA2-BB08-21EEDD3FEE2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กลุ่ม 11">
            <a:extLst>
              <a:ext uri="{FF2B5EF4-FFF2-40B4-BE49-F238E27FC236}">
                <a16:creationId xmlns:a16="http://schemas.microsoft.com/office/drawing/2014/main" id="{3C6FA1E7-3C97-4689-8198-952F7D329CF0}"/>
              </a:ext>
            </a:extLst>
          </p:cNvPr>
          <p:cNvGrpSpPr/>
          <p:nvPr userDrawn="1"/>
        </p:nvGrpSpPr>
        <p:grpSpPr>
          <a:xfrm>
            <a:off x="9982200" y="230188"/>
            <a:ext cx="1909879" cy="830382"/>
            <a:chOff x="6139185" y="1585794"/>
            <a:chExt cx="7660341" cy="3330583"/>
          </a:xfrm>
        </p:grpSpPr>
        <p:sp>
          <p:nvSpPr>
            <p:cNvPr id="15" name="วงรี 12">
              <a:extLst>
                <a:ext uri="{FF2B5EF4-FFF2-40B4-BE49-F238E27FC236}">
                  <a16:creationId xmlns:a16="http://schemas.microsoft.com/office/drawing/2014/main" id="{09E690FF-CF6F-4E41-B3AA-5D0CB1111B18}"/>
                </a:ext>
              </a:extLst>
            </p:cNvPr>
            <p:cNvSpPr/>
            <p:nvPr/>
          </p:nvSpPr>
          <p:spPr>
            <a:xfrm>
              <a:off x="6626248" y="2076568"/>
              <a:ext cx="2338681" cy="23386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FAE66F6B-AA97-4B79-92FF-151BFEF6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85" y="1585794"/>
              <a:ext cx="7660341" cy="3330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96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รูปแบบอิสระ: รูปร่าง 33">
            <a:extLst>
              <a:ext uri="{FF2B5EF4-FFF2-40B4-BE49-F238E27FC236}">
                <a16:creationId xmlns:a16="http://schemas.microsoft.com/office/drawing/2014/main" id="{10125FE5-10D4-40E5-AC6E-8CBB2D2ED27E}"/>
              </a:ext>
            </a:extLst>
          </p:cNvPr>
          <p:cNvSpPr/>
          <p:nvPr userDrawn="1"/>
        </p:nvSpPr>
        <p:spPr>
          <a:xfrm>
            <a:off x="5939516" y="4078926"/>
            <a:ext cx="6252484" cy="2779074"/>
          </a:xfrm>
          <a:custGeom>
            <a:avLst/>
            <a:gdLst>
              <a:gd name="connsiteX0" fmla="*/ 5511485 w 6252484"/>
              <a:gd name="connsiteY0" fmla="*/ 20 h 2779074"/>
              <a:gd name="connsiteX1" fmla="*/ 6228763 w 6252484"/>
              <a:gd name="connsiteY1" fmla="*/ 114813 h 2779074"/>
              <a:gd name="connsiteX2" fmla="*/ 6252484 w 6252484"/>
              <a:gd name="connsiteY2" fmla="*/ 125811 h 2779074"/>
              <a:gd name="connsiteX3" fmla="*/ 6252484 w 6252484"/>
              <a:gd name="connsiteY3" fmla="*/ 2779074 h 2779074"/>
              <a:gd name="connsiteX4" fmla="*/ 0 w 6252484"/>
              <a:gd name="connsiteY4" fmla="*/ 2779074 h 2779074"/>
              <a:gd name="connsiteX5" fmla="*/ 61214 w 6252484"/>
              <a:gd name="connsiteY5" fmla="*/ 2666441 h 2779074"/>
              <a:gd name="connsiteX6" fmla="*/ 884404 w 6252484"/>
              <a:gd name="connsiteY6" fmla="*/ 1925634 h 2779074"/>
              <a:gd name="connsiteX7" fmla="*/ 3159696 w 6252484"/>
              <a:gd name="connsiteY7" fmla="*/ 1361754 h 2779074"/>
              <a:gd name="connsiteX8" fmla="*/ 4537690 w 6252484"/>
              <a:gd name="connsiteY8" fmla="*/ 127314 h 2779074"/>
              <a:gd name="connsiteX9" fmla="*/ 5511485 w 6252484"/>
              <a:gd name="connsiteY9" fmla="*/ 20 h 27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52484" h="2779074">
                <a:moveTo>
                  <a:pt x="5511485" y="20"/>
                </a:moveTo>
                <a:cubicBezTo>
                  <a:pt x="5767301" y="922"/>
                  <a:pt x="6020493" y="32908"/>
                  <a:pt x="6228763" y="114813"/>
                </a:cubicBezTo>
                <a:lnTo>
                  <a:pt x="6252484" y="125811"/>
                </a:lnTo>
                <a:lnTo>
                  <a:pt x="6252484" y="2779074"/>
                </a:lnTo>
                <a:lnTo>
                  <a:pt x="0" y="2779074"/>
                </a:lnTo>
                <a:lnTo>
                  <a:pt x="61214" y="2666441"/>
                </a:lnTo>
                <a:cubicBezTo>
                  <a:pt x="209428" y="2420934"/>
                  <a:pt x="483825" y="2116134"/>
                  <a:pt x="884404" y="1925634"/>
                </a:cubicBezTo>
                <a:cubicBezTo>
                  <a:pt x="1418511" y="1671634"/>
                  <a:pt x="2550816" y="1661474"/>
                  <a:pt x="3159696" y="1361754"/>
                </a:cubicBezTo>
                <a:cubicBezTo>
                  <a:pt x="3768578" y="1062034"/>
                  <a:pt x="3960856" y="284794"/>
                  <a:pt x="4537690" y="127314"/>
                </a:cubicBezTo>
                <a:cubicBezTo>
                  <a:pt x="4790056" y="58417"/>
                  <a:pt x="5153342" y="-1244"/>
                  <a:pt x="5511485" y="20"/>
                </a:cubicBezTo>
                <a:close/>
              </a:path>
            </a:pathLst>
          </a:custGeom>
          <a:solidFill>
            <a:srgbClr val="6364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รูปแบบอิสระ: รูปร่าง 35">
            <a:extLst>
              <a:ext uri="{FF2B5EF4-FFF2-40B4-BE49-F238E27FC236}">
                <a16:creationId xmlns:a16="http://schemas.microsoft.com/office/drawing/2014/main" id="{0860FBD0-5AEA-42CE-95D3-E218CB61A929}"/>
              </a:ext>
            </a:extLst>
          </p:cNvPr>
          <p:cNvSpPr/>
          <p:nvPr userDrawn="1"/>
        </p:nvSpPr>
        <p:spPr>
          <a:xfrm>
            <a:off x="5604387" y="4368317"/>
            <a:ext cx="6607277" cy="2543760"/>
          </a:xfrm>
          <a:custGeom>
            <a:avLst/>
            <a:gdLst>
              <a:gd name="connsiteX0" fmla="*/ 6912077 w 6912077"/>
              <a:gd name="connsiteY0" fmla="*/ 254344 h 3233518"/>
              <a:gd name="connsiteX1" fmla="*/ 5191432 w 6912077"/>
              <a:gd name="connsiteY1" fmla="*/ 97028 h 3233518"/>
              <a:gd name="connsiteX2" fmla="*/ 3519948 w 6912077"/>
              <a:gd name="connsiteY2" fmla="*/ 1552202 h 3233518"/>
              <a:gd name="connsiteX3" fmla="*/ 983226 w 6912077"/>
              <a:gd name="connsiteY3" fmla="*/ 2092976 h 3233518"/>
              <a:gd name="connsiteX4" fmla="*/ 0 w 6912077"/>
              <a:gd name="connsiteY4" fmla="*/ 3233518 h 323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077" h="3233518">
                <a:moveTo>
                  <a:pt x="6912077" y="254344"/>
                </a:moveTo>
                <a:cubicBezTo>
                  <a:pt x="6334432" y="67531"/>
                  <a:pt x="5756787" y="-119282"/>
                  <a:pt x="5191432" y="97028"/>
                </a:cubicBezTo>
                <a:cubicBezTo>
                  <a:pt x="4626077" y="313338"/>
                  <a:pt x="4221316" y="1219544"/>
                  <a:pt x="3519948" y="1552202"/>
                </a:cubicBezTo>
                <a:cubicBezTo>
                  <a:pt x="2818580" y="1884860"/>
                  <a:pt x="1569884" y="1812757"/>
                  <a:pt x="983226" y="2092976"/>
                </a:cubicBezTo>
                <a:cubicBezTo>
                  <a:pt x="396568" y="2373195"/>
                  <a:pt x="198284" y="2803356"/>
                  <a:pt x="0" y="3233518"/>
                </a:cubicBezTo>
              </a:path>
            </a:pathLst>
          </a:custGeom>
          <a:noFill/>
          <a:ln w="28575" cap="rnd">
            <a:solidFill>
              <a:srgbClr val="C00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รูปแบบอิสระ: รูปร่าง 20">
            <a:extLst>
              <a:ext uri="{FF2B5EF4-FFF2-40B4-BE49-F238E27FC236}">
                <a16:creationId xmlns:a16="http://schemas.microsoft.com/office/drawing/2014/main" id="{DDFE2C6C-01F2-4938-A16A-E8F5E8E374CF}"/>
              </a:ext>
            </a:extLst>
          </p:cNvPr>
          <p:cNvSpPr/>
          <p:nvPr userDrawn="1"/>
        </p:nvSpPr>
        <p:spPr>
          <a:xfrm>
            <a:off x="1" y="1"/>
            <a:ext cx="9860279" cy="2115015"/>
          </a:xfrm>
          <a:custGeom>
            <a:avLst/>
            <a:gdLst>
              <a:gd name="connsiteX0" fmla="*/ 0 w 10127693"/>
              <a:gd name="connsiteY0" fmla="*/ 0 h 2115015"/>
              <a:gd name="connsiteX1" fmla="*/ 10127693 w 10127693"/>
              <a:gd name="connsiteY1" fmla="*/ 0 h 2115015"/>
              <a:gd name="connsiteX2" fmla="*/ 10115312 w 10127693"/>
              <a:gd name="connsiteY2" fmla="*/ 75486 h 2115015"/>
              <a:gd name="connsiteX3" fmla="*/ 9677400 w 10127693"/>
              <a:gd name="connsiteY3" fmla="*/ 670560 h 2115015"/>
              <a:gd name="connsiteX4" fmla="*/ 8001000 w 10127693"/>
              <a:gd name="connsiteY4" fmla="*/ 1188720 h 2115015"/>
              <a:gd name="connsiteX5" fmla="*/ 6370320 w 10127693"/>
              <a:gd name="connsiteY5" fmla="*/ 1021080 h 2115015"/>
              <a:gd name="connsiteX6" fmla="*/ 4617720 w 10127693"/>
              <a:gd name="connsiteY6" fmla="*/ 2103120 h 2115015"/>
              <a:gd name="connsiteX7" fmla="*/ 2895600 w 10127693"/>
              <a:gd name="connsiteY7" fmla="*/ 1615440 h 2115015"/>
              <a:gd name="connsiteX8" fmla="*/ 130288 w 10127693"/>
              <a:gd name="connsiteY8" fmla="*/ 2005706 h 2115015"/>
              <a:gd name="connsiteX9" fmla="*/ 0 w 10127693"/>
              <a:gd name="connsiteY9" fmla="*/ 1991120 h 211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27693" h="2115015">
                <a:moveTo>
                  <a:pt x="0" y="0"/>
                </a:moveTo>
                <a:lnTo>
                  <a:pt x="10127693" y="0"/>
                </a:lnTo>
                <a:lnTo>
                  <a:pt x="10115312" y="75486"/>
                </a:lnTo>
                <a:cubicBezTo>
                  <a:pt x="10070783" y="273844"/>
                  <a:pt x="9944100" y="508635"/>
                  <a:pt x="9677400" y="670560"/>
                </a:cubicBezTo>
                <a:cubicBezTo>
                  <a:pt x="9321800" y="886460"/>
                  <a:pt x="8552180" y="1130300"/>
                  <a:pt x="8001000" y="1188720"/>
                </a:cubicBezTo>
                <a:cubicBezTo>
                  <a:pt x="7449820" y="1247140"/>
                  <a:pt x="6934200" y="868680"/>
                  <a:pt x="6370320" y="1021080"/>
                </a:cubicBezTo>
                <a:cubicBezTo>
                  <a:pt x="5806440" y="1173480"/>
                  <a:pt x="5196840" y="2004060"/>
                  <a:pt x="4617720" y="2103120"/>
                </a:cubicBezTo>
                <a:cubicBezTo>
                  <a:pt x="4038600" y="2202180"/>
                  <a:pt x="3708400" y="1651000"/>
                  <a:pt x="2895600" y="1615440"/>
                </a:cubicBezTo>
                <a:cubicBezTo>
                  <a:pt x="2235200" y="1586548"/>
                  <a:pt x="863838" y="2042249"/>
                  <a:pt x="130288" y="2005706"/>
                </a:cubicBezTo>
                <a:lnTo>
                  <a:pt x="0" y="1991120"/>
                </a:lnTo>
                <a:close/>
              </a:path>
            </a:pathLst>
          </a:custGeom>
          <a:solidFill>
            <a:srgbClr val="C0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ตัวเชื่อมต่อตรง 21">
            <a:extLst>
              <a:ext uri="{FF2B5EF4-FFF2-40B4-BE49-F238E27FC236}">
                <a16:creationId xmlns:a16="http://schemas.microsoft.com/office/drawing/2014/main" id="{FC995B82-F406-4473-B567-643A529DF1A2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3693" y="883721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22">
            <a:extLst>
              <a:ext uri="{FF2B5EF4-FFF2-40B4-BE49-F238E27FC236}">
                <a16:creationId xmlns:a16="http://schemas.microsoft.com/office/drawing/2014/main" id="{D6EEC539-523C-47F0-BFDF-BC0B3B166FBE}"/>
              </a:ext>
            </a:extLst>
          </p:cNvPr>
          <p:cNvCxnSpPr>
            <a:cxnSpLocks/>
          </p:cNvCxnSpPr>
          <p:nvPr userDrawn="1"/>
        </p:nvCxnSpPr>
        <p:spPr>
          <a:xfrm flipV="1">
            <a:off x="8459099" y="1081736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23">
            <a:extLst>
              <a:ext uri="{FF2B5EF4-FFF2-40B4-BE49-F238E27FC236}">
                <a16:creationId xmlns:a16="http://schemas.microsoft.com/office/drawing/2014/main" id="{C4F13231-837C-4FC5-BD0C-B9FA7EB2A3F4}"/>
              </a:ext>
            </a:extLst>
          </p:cNvPr>
          <p:cNvCxnSpPr>
            <a:cxnSpLocks/>
          </p:cNvCxnSpPr>
          <p:nvPr userDrawn="1"/>
        </p:nvCxnSpPr>
        <p:spPr>
          <a:xfrm flipV="1">
            <a:off x="8261680" y="1489670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24">
            <a:extLst>
              <a:ext uri="{FF2B5EF4-FFF2-40B4-BE49-F238E27FC236}">
                <a16:creationId xmlns:a16="http://schemas.microsoft.com/office/drawing/2014/main" id="{7FFEF7F7-6A41-4719-A76F-D2CAE39618D9}"/>
              </a:ext>
            </a:extLst>
          </p:cNvPr>
          <p:cNvCxnSpPr>
            <a:cxnSpLocks/>
          </p:cNvCxnSpPr>
          <p:nvPr userDrawn="1"/>
        </p:nvCxnSpPr>
        <p:spPr>
          <a:xfrm flipV="1">
            <a:off x="8917045" y="1323983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25">
            <a:extLst>
              <a:ext uri="{FF2B5EF4-FFF2-40B4-BE49-F238E27FC236}">
                <a16:creationId xmlns:a16="http://schemas.microsoft.com/office/drawing/2014/main" id="{CE1B46D6-9BA5-4C4B-A7CB-BDC8AC2033C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64731" y="1219024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26">
            <a:extLst>
              <a:ext uri="{FF2B5EF4-FFF2-40B4-BE49-F238E27FC236}">
                <a16:creationId xmlns:a16="http://schemas.microsoft.com/office/drawing/2014/main" id="{AC3418F4-6B2C-47BF-9956-FD6372062D74}"/>
              </a:ext>
            </a:extLst>
          </p:cNvPr>
          <p:cNvCxnSpPr>
            <a:cxnSpLocks/>
          </p:cNvCxnSpPr>
          <p:nvPr userDrawn="1"/>
        </p:nvCxnSpPr>
        <p:spPr>
          <a:xfrm flipV="1">
            <a:off x="8571494" y="726281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27">
            <a:extLst>
              <a:ext uri="{FF2B5EF4-FFF2-40B4-BE49-F238E27FC236}">
                <a16:creationId xmlns:a16="http://schemas.microsoft.com/office/drawing/2014/main" id="{15E64410-0145-44C2-A40E-3B9174A8093C}"/>
              </a:ext>
            </a:extLst>
          </p:cNvPr>
          <p:cNvCxnSpPr>
            <a:cxnSpLocks/>
          </p:cNvCxnSpPr>
          <p:nvPr userDrawn="1"/>
        </p:nvCxnSpPr>
        <p:spPr>
          <a:xfrm flipV="1">
            <a:off x="8917045" y="971835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28">
            <a:extLst>
              <a:ext uri="{FF2B5EF4-FFF2-40B4-BE49-F238E27FC236}">
                <a16:creationId xmlns:a16="http://schemas.microsoft.com/office/drawing/2014/main" id="{A1ADBDF9-9D8C-4E7A-A03A-29B64BEB6181}"/>
              </a:ext>
            </a:extLst>
          </p:cNvPr>
          <p:cNvCxnSpPr>
            <a:cxnSpLocks/>
          </p:cNvCxnSpPr>
          <p:nvPr userDrawn="1"/>
        </p:nvCxnSpPr>
        <p:spPr>
          <a:xfrm flipV="1">
            <a:off x="9468147" y="866876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DAF171-14E7-483C-8698-12BF20A0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7C8D269-E5FA-491D-BDE6-FE211910E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0331AF5-F3F7-4EDA-BDC3-01C446BCA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12637CC-8E82-4096-80DB-F9E9A068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8B5-FC23-4AE8-B39C-9924D5B662B0}" type="datetimeFigureOut">
              <a:rPr lang="en-US" smtClean="0"/>
              <a:t>4/27/21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6350859-AB26-4638-AB7C-4CC27B8E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635FE54-37F2-4217-A3DC-CF5A7602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5FF-0DD4-4EA2-BB08-21EEDD3FEE21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กลุ่ม 11">
            <a:extLst>
              <a:ext uri="{FF2B5EF4-FFF2-40B4-BE49-F238E27FC236}">
                <a16:creationId xmlns:a16="http://schemas.microsoft.com/office/drawing/2014/main" id="{3C6FA1E7-3C97-4689-8198-952F7D329CF0}"/>
              </a:ext>
            </a:extLst>
          </p:cNvPr>
          <p:cNvGrpSpPr/>
          <p:nvPr userDrawn="1"/>
        </p:nvGrpSpPr>
        <p:grpSpPr>
          <a:xfrm>
            <a:off x="9982200" y="230188"/>
            <a:ext cx="1909879" cy="830382"/>
            <a:chOff x="6139185" y="1585794"/>
            <a:chExt cx="7660341" cy="3330583"/>
          </a:xfrm>
        </p:grpSpPr>
        <p:sp>
          <p:nvSpPr>
            <p:cNvPr id="23" name="วงรี 12">
              <a:extLst>
                <a:ext uri="{FF2B5EF4-FFF2-40B4-BE49-F238E27FC236}">
                  <a16:creationId xmlns:a16="http://schemas.microsoft.com/office/drawing/2014/main" id="{09E690FF-CF6F-4E41-B3AA-5D0CB1111B18}"/>
                </a:ext>
              </a:extLst>
            </p:cNvPr>
            <p:cNvSpPr/>
            <p:nvPr/>
          </p:nvSpPr>
          <p:spPr>
            <a:xfrm>
              <a:off x="6626248" y="2076568"/>
              <a:ext cx="2338681" cy="23386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FAE66F6B-AA97-4B79-92FF-151BFEF6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85" y="1585794"/>
              <a:ext cx="7660341" cy="3330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14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รูปแบบอิสระ: รูปร่าง 20">
            <a:extLst>
              <a:ext uri="{FF2B5EF4-FFF2-40B4-BE49-F238E27FC236}">
                <a16:creationId xmlns:a16="http://schemas.microsoft.com/office/drawing/2014/main" id="{DDFE2C6C-01F2-4938-A16A-E8F5E8E374CF}"/>
              </a:ext>
            </a:extLst>
          </p:cNvPr>
          <p:cNvSpPr/>
          <p:nvPr userDrawn="1"/>
        </p:nvSpPr>
        <p:spPr>
          <a:xfrm>
            <a:off x="1" y="1"/>
            <a:ext cx="9860279" cy="2115015"/>
          </a:xfrm>
          <a:custGeom>
            <a:avLst/>
            <a:gdLst>
              <a:gd name="connsiteX0" fmla="*/ 0 w 10127693"/>
              <a:gd name="connsiteY0" fmla="*/ 0 h 2115015"/>
              <a:gd name="connsiteX1" fmla="*/ 10127693 w 10127693"/>
              <a:gd name="connsiteY1" fmla="*/ 0 h 2115015"/>
              <a:gd name="connsiteX2" fmla="*/ 10115312 w 10127693"/>
              <a:gd name="connsiteY2" fmla="*/ 75486 h 2115015"/>
              <a:gd name="connsiteX3" fmla="*/ 9677400 w 10127693"/>
              <a:gd name="connsiteY3" fmla="*/ 670560 h 2115015"/>
              <a:gd name="connsiteX4" fmla="*/ 8001000 w 10127693"/>
              <a:gd name="connsiteY4" fmla="*/ 1188720 h 2115015"/>
              <a:gd name="connsiteX5" fmla="*/ 6370320 w 10127693"/>
              <a:gd name="connsiteY5" fmla="*/ 1021080 h 2115015"/>
              <a:gd name="connsiteX6" fmla="*/ 4617720 w 10127693"/>
              <a:gd name="connsiteY6" fmla="*/ 2103120 h 2115015"/>
              <a:gd name="connsiteX7" fmla="*/ 2895600 w 10127693"/>
              <a:gd name="connsiteY7" fmla="*/ 1615440 h 2115015"/>
              <a:gd name="connsiteX8" fmla="*/ 130288 w 10127693"/>
              <a:gd name="connsiteY8" fmla="*/ 2005706 h 2115015"/>
              <a:gd name="connsiteX9" fmla="*/ 0 w 10127693"/>
              <a:gd name="connsiteY9" fmla="*/ 1991120 h 211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27693" h="2115015">
                <a:moveTo>
                  <a:pt x="0" y="0"/>
                </a:moveTo>
                <a:lnTo>
                  <a:pt x="10127693" y="0"/>
                </a:lnTo>
                <a:lnTo>
                  <a:pt x="10115312" y="75486"/>
                </a:lnTo>
                <a:cubicBezTo>
                  <a:pt x="10070783" y="273844"/>
                  <a:pt x="9944100" y="508635"/>
                  <a:pt x="9677400" y="670560"/>
                </a:cubicBezTo>
                <a:cubicBezTo>
                  <a:pt x="9321800" y="886460"/>
                  <a:pt x="8552180" y="1130300"/>
                  <a:pt x="8001000" y="1188720"/>
                </a:cubicBezTo>
                <a:cubicBezTo>
                  <a:pt x="7449820" y="1247140"/>
                  <a:pt x="6934200" y="868680"/>
                  <a:pt x="6370320" y="1021080"/>
                </a:cubicBezTo>
                <a:cubicBezTo>
                  <a:pt x="5806440" y="1173480"/>
                  <a:pt x="5196840" y="2004060"/>
                  <a:pt x="4617720" y="2103120"/>
                </a:cubicBezTo>
                <a:cubicBezTo>
                  <a:pt x="4038600" y="2202180"/>
                  <a:pt x="3708400" y="1651000"/>
                  <a:pt x="2895600" y="1615440"/>
                </a:cubicBezTo>
                <a:cubicBezTo>
                  <a:pt x="2235200" y="1586548"/>
                  <a:pt x="863838" y="2042249"/>
                  <a:pt x="130288" y="2005706"/>
                </a:cubicBezTo>
                <a:lnTo>
                  <a:pt x="0" y="1991120"/>
                </a:lnTo>
                <a:close/>
              </a:path>
            </a:pathLst>
          </a:custGeom>
          <a:solidFill>
            <a:srgbClr val="C0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DAF171-14E7-483C-8698-12BF20A0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7C8D269-E5FA-491D-BDE6-FE211910E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0331AF5-F3F7-4EDA-BDC3-01C446BCA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12637CC-8E82-4096-80DB-F9E9A068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8B5-FC23-4AE8-B39C-9924D5B662B0}" type="datetimeFigureOut">
              <a:rPr lang="en-US" smtClean="0"/>
              <a:t>4/27/21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6350859-AB26-4638-AB7C-4CC27B8E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635FE54-37F2-4217-A3DC-CF5A7602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5FF-0DD4-4EA2-BB08-21EEDD3FEE21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กลุ่ม 11">
            <a:extLst>
              <a:ext uri="{FF2B5EF4-FFF2-40B4-BE49-F238E27FC236}">
                <a16:creationId xmlns:a16="http://schemas.microsoft.com/office/drawing/2014/main" id="{3C6FA1E7-3C97-4689-8198-952F7D329CF0}"/>
              </a:ext>
            </a:extLst>
          </p:cNvPr>
          <p:cNvGrpSpPr/>
          <p:nvPr userDrawn="1"/>
        </p:nvGrpSpPr>
        <p:grpSpPr>
          <a:xfrm>
            <a:off x="9982200" y="230188"/>
            <a:ext cx="1909879" cy="830382"/>
            <a:chOff x="6139185" y="1585794"/>
            <a:chExt cx="7660341" cy="3330583"/>
          </a:xfrm>
        </p:grpSpPr>
        <p:sp>
          <p:nvSpPr>
            <p:cNvPr id="23" name="วงรี 12">
              <a:extLst>
                <a:ext uri="{FF2B5EF4-FFF2-40B4-BE49-F238E27FC236}">
                  <a16:creationId xmlns:a16="http://schemas.microsoft.com/office/drawing/2014/main" id="{09E690FF-CF6F-4E41-B3AA-5D0CB1111B18}"/>
                </a:ext>
              </a:extLst>
            </p:cNvPr>
            <p:cNvSpPr/>
            <p:nvPr/>
          </p:nvSpPr>
          <p:spPr>
            <a:xfrm>
              <a:off x="6626248" y="2076568"/>
              <a:ext cx="2338681" cy="23386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FAE66F6B-AA97-4B79-92FF-151BFEF6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85" y="1585794"/>
              <a:ext cx="7660341" cy="3330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20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EE6E278-1D60-4530-B0D2-D649AF4A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8B5-FC23-4AE8-B39C-9924D5B662B0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360081B-6FBB-4B73-AE53-AE27B3B4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891C70B-FF8D-42D8-BFF3-E97AF822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5FF-0DD4-4EA2-BB08-21EEDD3FEE2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รูปแบบอิสระ: รูปร่าง 6">
            <a:extLst>
              <a:ext uri="{FF2B5EF4-FFF2-40B4-BE49-F238E27FC236}">
                <a16:creationId xmlns:a16="http://schemas.microsoft.com/office/drawing/2014/main" id="{F45298C7-BEE9-409C-838D-CA6E3028A2E1}"/>
              </a:ext>
            </a:extLst>
          </p:cNvPr>
          <p:cNvSpPr/>
          <p:nvPr userDrawn="1"/>
        </p:nvSpPr>
        <p:spPr>
          <a:xfrm>
            <a:off x="580571" y="1372882"/>
            <a:ext cx="11030858" cy="5485118"/>
          </a:xfrm>
          <a:custGeom>
            <a:avLst/>
            <a:gdLst>
              <a:gd name="connsiteX0" fmla="*/ 9832732 w 12019847"/>
              <a:gd name="connsiteY0" fmla="*/ 542 h 5485118"/>
              <a:gd name="connsiteX1" fmla="*/ 9974050 w 12019847"/>
              <a:gd name="connsiteY1" fmla="*/ 5978 h 5485118"/>
              <a:gd name="connsiteX2" fmla="*/ 11889936 w 12019847"/>
              <a:gd name="connsiteY2" fmla="*/ 1326778 h 5485118"/>
              <a:gd name="connsiteX3" fmla="*/ 11164191 w 12019847"/>
              <a:gd name="connsiteY3" fmla="*/ 5371706 h 5485118"/>
              <a:gd name="connsiteX4" fmla="*/ 11068210 w 12019847"/>
              <a:gd name="connsiteY4" fmla="*/ 5485118 h 5485118"/>
              <a:gd name="connsiteX5" fmla="*/ 863825 w 12019847"/>
              <a:gd name="connsiteY5" fmla="*/ 5485118 h 5485118"/>
              <a:gd name="connsiteX6" fmla="*/ 687289 w 12019847"/>
              <a:gd name="connsiteY6" fmla="*/ 5286342 h 5485118"/>
              <a:gd name="connsiteX7" fmla="*/ 31765 w 12019847"/>
              <a:gd name="connsiteY7" fmla="*/ 2212148 h 5485118"/>
              <a:gd name="connsiteX8" fmla="*/ 2281479 w 12019847"/>
              <a:gd name="connsiteY8" fmla="*/ 339806 h 5485118"/>
              <a:gd name="connsiteX9" fmla="*/ 7317936 w 12019847"/>
              <a:gd name="connsiteY9" fmla="*/ 818778 h 5485118"/>
              <a:gd name="connsiteX10" fmla="*/ 9832732 w 12019847"/>
              <a:gd name="connsiteY10" fmla="*/ 542 h 54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19847" h="5485118">
                <a:moveTo>
                  <a:pt x="9832732" y="542"/>
                </a:moveTo>
                <a:cubicBezTo>
                  <a:pt x="9879386" y="-986"/>
                  <a:pt x="9926425" y="686"/>
                  <a:pt x="9974050" y="5978"/>
                </a:cubicBezTo>
                <a:cubicBezTo>
                  <a:pt x="10736050" y="90645"/>
                  <a:pt x="11585136" y="397864"/>
                  <a:pt x="11889936" y="1326778"/>
                </a:cubicBezTo>
                <a:cubicBezTo>
                  <a:pt x="12137586" y="2081521"/>
                  <a:pt x="12099382" y="4188881"/>
                  <a:pt x="11164191" y="5371706"/>
                </a:cubicBezTo>
                <a:lnTo>
                  <a:pt x="11068210" y="5485118"/>
                </a:lnTo>
                <a:lnTo>
                  <a:pt x="863825" y="5485118"/>
                </a:lnTo>
                <a:lnTo>
                  <a:pt x="687289" y="5286342"/>
                </a:lnTo>
                <a:cubicBezTo>
                  <a:pt x="-43528" y="4349376"/>
                  <a:pt x="-42621" y="2921534"/>
                  <a:pt x="31765" y="2212148"/>
                </a:cubicBezTo>
                <a:cubicBezTo>
                  <a:pt x="130946" y="1266301"/>
                  <a:pt x="1067117" y="572034"/>
                  <a:pt x="2281479" y="339806"/>
                </a:cubicBezTo>
                <a:cubicBezTo>
                  <a:pt x="3495841" y="107578"/>
                  <a:pt x="6035841" y="874416"/>
                  <a:pt x="7317936" y="818778"/>
                </a:cubicBezTo>
                <a:cubicBezTo>
                  <a:pt x="8519900" y="766618"/>
                  <a:pt x="9132930" y="23469"/>
                  <a:pt x="9832732" y="542"/>
                </a:cubicBezTo>
                <a:close/>
              </a:path>
            </a:pathLst>
          </a:custGeom>
          <a:solidFill>
            <a:srgbClr val="6364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id="{7F9F2883-5EEB-4BA3-9263-5437DCA50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sp>
        <p:nvSpPr>
          <p:cNvPr id="11" name="รูปแบบอิสระ: รูปร่าง 16">
            <a:extLst>
              <a:ext uri="{FF2B5EF4-FFF2-40B4-BE49-F238E27FC236}">
                <a16:creationId xmlns:a16="http://schemas.microsoft.com/office/drawing/2014/main" id="{5F9D76D9-C96C-4F5F-9541-A7CFCB362B1E}"/>
              </a:ext>
            </a:extLst>
          </p:cNvPr>
          <p:cNvSpPr/>
          <p:nvPr userDrawn="1"/>
        </p:nvSpPr>
        <p:spPr>
          <a:xfrm>
            <a:off x="0" y="4335489"/>
            <a:ext cx="3715160" cy="2522510"/>
          </a:xfrm>
          <a:custGeom>
            <a:avLst/>
            <a:gdLst>
              <a:gd name="connsiteX0" fmla="*/ 533430 w 3715160"/>
              <a:gd name="connsiteY0" fmla="*/ 35 h 2522510"/>
              <a:gd name="connsiteX1" fmla="*/ 1412532 w 3715160"/>
              <a:gd name="connsiteY1" fmla="*/ 1194743 h 2522510"/>
              <a:gd name="connsiteX2" fmla="*/ 2036187 w 3715160"/>
              <a:gd name="connsiteY2" fmla="*/ 1842371 h 2522510"/>
              <a:gd name="connsiteX3" fmla="*/ 3146042 w 3715160"/>
              <a:gd name="connsiteY3" fmla="*/ 1925973 h 2522510"/>
              <a:gd name="connsiteX4" fmla="*/ 3715160 w 3715160"/>
              <a:gd name="connsiteY4" fmla="*/ 2477669 h 2522510"/>
              <a:gd name="connsiteX5" fmla="*/ 3712641 w 3715160"/>
              <a:gd name="connsiteY5" fmla="*/ 2522510 h 2522510"/>
              <a:gd name="connsiteX6" fmla="*/ 0 w 3715160"/>
              <a:gd name="connsiteY6" fmla="*/ 2522510 h 2522510"/>
              <a:gd name="connsiteX7" fmla="*/ 0 w 3715160"/>
              <a:gd name="connsiteY7" fmla="*/ 107992 h 2522510"/>
              <a:gd name="connsiteX8" fmla="*/ 41420 w 3715160"/>
              <a:gd name="connsiteY8" fmla="*/ 90456 h 2522510"/>
              <a:gd name="connsiteX9" fmla="*/ 533430 w 3715160"/>
              <a:gd name="connsiteY9" fmla="*/ 35 h 252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160" h="2522510">
                <a:moveTo>
                  <a:pt x="533430" y="35"/>
                </a:moveTo>
                <a:cubicBezTo>
                  <a:pt x="1172303" y="-6015"/>
                  <a:pt x="1559136" y="777959"/>
                  <a:pt x="1412532" y="1194743"/>
                </a:cubicBezTo>
                <a:cubicBezTo>
                  <a:pt x="1282290" y="1565012"/>
                  <a:pt x="1602310" y="1799747"/>
                  <a:pt x="2036187" y="1842371"/>
                </a:cubicBezTo>
                <a:cubicBezTo>
                  <a:pt x="2470064" y="1884995"/>
                  <a:pt x="2866213" y="1820090"/>
                  <a:pt x="3146042" y="1925973"/>
                </a:cubicBezTo>
                <a:cubicBezTo>
                  <a:pt x="3425871" y="2031856"/>
                  <a:pt x="3703531" y="2131768"/>
                  <a:pt x="3715160" y="2477669"/>
                </a:cubicBezTo>
                <a:lnTo>
                  <a:pt x="3712641" y="2522510"/>
                </a:lnTo>
                <a:lnTo>
                  <a:pt x="0" y="2522510"/>
                </a:lnTo>
                <a:lnTo>
                  <a:pt x="0" y="107992"/>
                </a:lnTo>
                <a:lnTo>
                  <a:pt x="41420" y="90456"/>
                </a:lnTo>
                <a:cubicBezTo>
                  <a:pt x="130930" y="57499"/>
                  <a:pt x="274317" y="24411"/>
                  <a:pt x="533430" y="35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2" name="ตัวเชื่อมต่อตรง 17">
            <a:extLst>
              <a:ext uri="{FF2B5EF4-FFF2-40B4-BE49-F238E27FC236}">
                <a16:creationId xmlns:a16="http://schemas.microsoft.com/office/drawing/2014/main" id="{6B007D24-398D-4FCF-AFB9-03B925873C95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44298" y="1848128"/>
            <a:ext cx="224790" cy="104959"/>
          </a:xfrm>
          <a:prstGeom prst="line">
            <a:avLst/>
          </a:prstGeom>
          <a:ln w="82550" cap="rnd">
            <a:solidFill>
              <a:srgbClr val="C00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8">
            <a:extLst>
              <a:ext uri="{FF2B5EF4-FFF2-40B4-BE49-F238E27FC236}">
                <a16:creationId xmlns:a16="http://schemas.microsoft.com/office/drawing/2014/main" id="{29398375-E2A5-497D-9066-99F93748D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219704" y="2046143"/>
            <a:ext cx="224790" cy="104959"/>
          </a:xfrm>
          <a:prstGeom prst="line">
            <a:avLst/>
          </a:prstGeom>
          <a:ln w="82550" cap="rnd">
            <a:solidFill>
              <a:srgbClr val="C00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9">
            <a:extLst>
              <a:ext uri="{FF2B5EF4-FFF2-40B4-BE49-F238E27FC236}">
                <a16:creationId xmlns:a16="http://schemas.microsoft.com/office/drawing/2014/main" id="{A120171E-84E4-4203-A825-FBA8D88F46D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2285" y="2454077"/>
            <a:ext cx="224790" cy="104959"/>
          </a:xfrm>
          <a:prstGeom prst="line">
            <a:avLst/>
          </a:prstGeom>
          <a:ln w="82550" cap="rnd">
            <a:solidFill>
              <a:srgbClr val="C00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20">
            <a:extLst>
              <a:ext uri="{FF2B5EF4-FFF2-40B4-BE49-F238E27FC236}">
                <a16:creationId xmlns:a16="http://schemas.microsoft.com/office/drawing/2014/main" id="{7602F791-7DD9-41A6-B60F-851BB28B41F5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7650" y="2288390"/>
            <a:ext cx="224790" cy="104959"/>
          </a:xfrm>
          <a:prstGeom prst="line">
            <a:avLst/>
          </a:prstGeom>
          <a:ln w="82550" cap="rnd">
            <a:solidFill>
              <a:srgbClr val="C00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21">
            <a:extLst>
              <a:ext uri="{FF2B5EF4-FFF2-40B4-BE49-F238E27FC236}">
                <a16:creationId xmlns:a16="http://schemas.microsoft.com/office/drawing/2014/main" id="{DAFD0758-6B43-4FC2-9920-396E36CA54E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25336" y="2183431"/>
            <a:ext cx="224790" cy="104959"/>
          </a:xfrm>
          <a:prstGeom prst="line">
            <a:avLst/>
          </a:prstGeom>
          <a:ln w="82550" cap="rnd">
            <a:solidFill>
              <a:srgbClr val="C00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22">
            <a:extLst>
              <a:ext uri="{FF2B5EF4-FFF2-40B4-BE49-F238E27FC236}">
                <a16:creationId xmlns:a16="http://schemas.microsoft.com/office/drawing/2014/main" id="{F92CB519-5ECD-47F2-B2B9-E2254BD4427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32099" y="1690688"/>
            <a:ext cx="224790" cy="104959"/>
          </a:xfrm>
          <a:prstGeom prst="line">
            <a:avLst/>
          </a:prstGeom>
          <a:ln w="82550" cap="rnd">
            <a:solidFill>
              <a:srgbClr val="C00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23">
            <a:extLst>
              <a:ext uri="{FF2B5EF4-FFF2-40B4-BE49-F238E27FC236}">
                <a16:creationId xmlns:a16="http://schemas.microsoft.com/office/drawing/2014/main" id="{20721CD7-F745-4380-939A-AB301BA8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7650" y="1936242"/>
            <a:ext cx="224790" cy="104959"/>
          </a:xfrm>
          <a:prstGeom prst="line">
            <a:avLst/>
          </a:prstGeom>
          <a:ln w="82550" cap="rnd">
            <a:solidFill>
              <a:srgbClr val="C00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24">
            <a:extLst>
              <a:ext uri="{FF2B5EF4-FFF2-40B4-BE49-F238E27FC236}">
                <a16:creationId xmlns:a16="http://schemas.microsoft.com/office/drawing/2014/main" id="{0B9A3A41-AF69-45DC-90C4-0518CE321CA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2285" y="1349885"/>
            <a:ext cx="224790" cy="104959"/>
          </a:xfrm>
          <a:prstGeom prst="line">
            <a:avLst/>
          </a:prstGeom>
          <a:ln w="82550" cap="rnd">
            <a:solidFill>
              <a:srgbClr val="C00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25">
            <a:extLst>
              <a:ext uri="{FF2B5EF4-FFF2-40B4-BE49-F238E27FC236}">
                <a16:creationId xmlns:a16="http://schemas.microsoft.com/office/drawing/2014/main" id="{C972F785-DD68-4FA1-ADDF-ED6756E20C8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25772" y="1297405"/>
            <a:ext cx="224790" cy="104959"/>
          </a:xfrm>
          <a:prstGeom prst="line">
            <a:avLst/>
          </a:prstGeom>
          <a:ln w="82550" cap="rnd">
            <a:solidFill>
              <a:srgbClr val="C00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6">
            <a:extLst>
              <a:ext uri="{FF2B5EF4-FFF2-40B4-BE49-F238E27FC236}">
                <a16:creationId xmlns:a16="http://schemas.microsoft.com/office/drawing/2014/main" id="{748BEFF6-C58A-4692-9CA0-74761E82D79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00982" y="2729710"/>
            <a:ext cx="224790" cy="104959"/>
          </a:xfrm>
          <a:prstGeom prst="line">
            <a:avLst/>
          </a:prstGeom>
          <a:ln w="82550" cap="rnd">
            <a:solidFill>
              <a:srgbClr val="C00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รูปแบบอิสระ: รูปร่าง 39">
            <a:extLst>
              <a:ext uri="{FF2B5EF4-FFF2-40B4-BE49-F238E27FC236}">
                <a16:creationId xmlns:a16="http://schemas.microsoft.com/office/drawing/2014/main" id="{C7C51B95-06A2-4D7C-8007-35400BC975F4}"/>
              </a:ext>
            </a:extLst>
          </p:cNvPr>
          <p:cNvSpPr/>
          <p:nvPr userDrawn="1"/>
        </p:nvSpPr>
        <p:spPr>
          <a:xfrm>
            <a:off x="10372176" y="1644717"/>
            <a:ext cx="1819824" cy="5003192"/>
          </a:xfrm>
          <a:custGeom>
            <a:avLst/>
            <a:gdLst>
              <a:gd name="connsiteX0" fmla="*/ 1220357 w 1819824"/>
              <a:gd name="connsiteY0" fmla="*/ 78 h 5003192"/>
              <a:gd name="connsiteX1" fmla="*/ 1811386 w 1819824"/>
              <a:gd name="connsiteY1" fmla="*/ 315609 h 5003192"/>
              <a:gd name="connsiteX2" fmla="*/ 1819824 w 1819824"/>
              <a:gd name="connsiteY2" fmla="*/ 334047 h 5003192"/>
              <a:gd name="connsiteX3" fmla="*/ 1819824 w 1819824"/>
              <a:gd name="connsiteY3" fmla="*/ 4982178 h 5003192"/>
              <a:gd name="connsiteX4" fmla="*/ 1802853 w 1819824"/>
              <a:gd name="connsiteY4" fmla="*/ 4994283 h 5003192"/>
              <a:gd name="connsiteX5" fmla="*/ 1051001 w 1819824"/>
              <a:gd name="connsiteY5" fmla="*/ 4155584 h 5003192"/>
              <a:gd name="connsiteX6" fmla="*/ 1051001 w 1819824"/>
              <a:gd name="connsiteY6" fmla="*/ 2818103 h 5003192"/>
              <a:gd name="connsiteX7" fmla="*/ 109305 w 1819824"/>
              <a:gd name="connsiteY7" fmla="*/ 1753578 h 5003192"/>
              <a:gd name="connsiteX8" fmla="*/ 314022 w 1819824"/>
              <a:gd name="connsiteY8" fmla="*/ 293268 h 5003192"/>
              <a:gd name="connsiteX9" fmla="*/ 1220357 w 1819824"/>
              <a:gd name="connsiteY9" fmla="*/ 78 h 500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824" h="5003192">
                <a:moveTo>
                  <a:pt x="1220357" y="78"/>
                </a:moveTo>
                <a:cubicBezTo>
                  <a:pt x="1456731" y="2936"/>
                  <a:pt x="1678810" y="85323"/>
                  <a:pt x="1811386" y="315609"/>
                </a:cubicBezTo>
                <a:lnTo>
                  <a:pt x="1819824" y="334047"/>
                </a:lnTo>
                <a:lnTo>
                  <a:pt x="1819824" y="4982178"/>
                </a:lnTo>
                <a:lnTo>
                  <a:pt x="1802853" y="4994283"/>
                </a:lnTo>
                <a:cubicBezTo>
                  <a:pt x="1573446" y="5086928"/>
                  <a:pt x="1150800" y="4432804"/>
                  <a:pt x="1051001" y="4155584"/>
                </a:cubicBezTo>
                <a:cubicBezTo>
                  <a:pt x="928171" y="3814390"/>
                  <a:pt x="1207950" y="3218437"/>
                  <a:pt x="1051001" y="2818103"/>
                </a:cubicBezTo>
                <a:cubicBezTo>
                  <a:pt x="894052" y="2417769"/>
                  <a:pt x="327671" y="2420043"/>
                  <a:pt x="109305" y="1753578"/>
                </a:cubicBezTo>
                <a:cubicBezTo>
                  <a:pt x="-109061" y="1087113"/>
                  <a:pt x="20595" y="511632"/>
                  <a:pt x="314022" y="293268"/>
                </a:cubicBezTo>
                <a:cubicBezTo>
                  <a:pt x="479075" y="170438"/>
                  <a:pt x="865797" y="-4211"/>
                  <a:pt x="1220357" y="78"/>
                </a:cubicBez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รูปแบบอิสระ: รูปร่าง 37">
            <a:extLst>
              <a:ext uri="{FF2B5EF4-FFF2-40B4-BE49-F238E27FC236}">
                <a16:creationId xmlns:a16="http://schemas.microsoft.com/office/drawing/2014/main" id="{69CA6659-0878-4B5A-9A91-3D89B98C46D6}"/>
              </a:ext>
            </a:extLst>
          </p:cNvPr>
          <p:cNvSpPr/>
          <p:nvPr userDrawn="1"/>
        </p:nvSpPr>
        <p:spPr>
          <a:xfrm>
            <a:off x="0" y="1"/>
            <a:ext cx="2861233" cy="1432459"/>
          </a:xfrm>
          <a:custGeom>
            <a:avLst/>
            <a:gdLst>
              <a:gd name="connsiteX0" fmla="*/ 0 w 3452884"/>
              <a:gd name="connsiteY0" fmla="*/ 0 h 1728665"/>
              <a:gd name="connsiteX1" fmla="*/ 3326922 w 3452884"/>
              <a:gd name="connsiteY1" fmla="*/ 0 h 1728665"/>
              <a:gd name="connsiteX2" fmla="*/ 3390214 w 3452884"/>
              <a:gd name="connsiteY2" fmla="*/ 60095 h 1728665"/>
              <a:gd name="connsiteX3" fmla="*/ 3340212 w 3452884"/>
              <a:gd name="connsiteY3" fmla="*/ 491319 h 1728665"/>
              <a:gd name="connsiteX4" fmla="*/ 1879836 w 3452884"/>
              <a:gd name="connsiteY4" fmla="*/ 1392072 h 1728665"/>
              <a:gd name="connsiteX5" fmla="*/ 45461 w 3452884"/>
              <a:gd name="connsiteY5" fmla="*/ 1665027 h 1728665"/>
              <a:gd name="connsiteX6" fmla="*/ 0 w 3452884"/>
              <a:gd name="connsiteY6" fmla="*/ 1633904 h 172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2884" h="1728665">
                <a:moveTo>
                  <a:pt x="0" y="0"/>
                </a:moveTo>
                <a:lnTo>
                  <a:pt x="3326922" y="0"/>
                </a:lnTo>
                <a:lnTo>
                  <a:pt x="3390214" y="60095"/>
                </a:lnTo>
                <a:cubicBezTo>
                  <a:pt x="3495581" y="189398"/>
                  <a:pt x="3460797" y="329252"/>
                  <a:pt x="3340212" y="491319"/>
                </a:cubicBezTo>
                <a:cubicBezTo>
                  <a:pt x="3147276" y="750626"/>
                  <a:pt x="2428962" y="1196454"/>
                  <a:pt x="1879836" y="1392072"/>
                </a:cubicBezTo>
                <a:cubicBezTo>
                  <a:pt x="1330711" y="1587690"/>
                  <a:pt x="395714" y="1851547"/>
                  <a:pt x="45461" y="1665027"/>
                </a:cubicBezTo>
                <a:lnTo>
                  <a:pt x="0" y="1633904"/>
                </a:lnTo>
                <a:close/>
              </a:path>
            </a:pathLst>
          </a:custGeom>
          <a:solidFill>
            <a:srgbClr val="6364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รูปแบบอิสระ: รูปร่าง 10">
            <a:extLst>
              <a:ext uri="{FF2B5EF4-FFF2-40B4-BE49-F238E27FC236}">
                <a16:creationId xmlns:a16="http://schemas.microsoft.com/office/drawing/2014/main" id="{DB1D389E-BB9E-4774-ADE1-B669D7C7330F}"/>
              </a:ext>
            </a:extLst>
          </p:cNvPr>
          <p:cNvSpPr/>
          <p:nvPr userDrawn="1"/>
        </p:nvSpPr>
        <p:spPr>
          <a:xfrm>
            <a:off x="0" y="0"/>
            <a:ext cx="2961861" cy="1707692"/>
          </a:xfrm>
          <a:custGeom>
            <a:avLst/>
            <a:gdLst>
              <a:gd name="connsiteX0" fmla="*/ 4080681 w 4241539"/>
              <a:gd name="connsiteY0" fmla="*/ 0 h 2297544"/>
              <a:gd name="connsiteX1" fmla="*/ 3944203 w 4241539"/>
              <a:gd name="connsiteY1" fmla="*/ 928048 h 2297544"/>
              <a:gd name="connsiteX2" fmla="*/ 1364777 w 4241539"/>
              <a:gd name="connsiteY2" fmla="*/ 1323833 h 2297544"/>
              <a:gd name="connsiteX3" fmla="*/ 723332 w 4241539"/>
              <a:gd name="connsiteY3" fmla="*/ 2238233 h 2297544"/>
              <a:gd name="connsiteX4" fmla="*/ 0 w 4241539"/>
              <a:gd name="connsiteY4" fmla="*/ 2210938 h 2297544"/>
              <a:gd name="connsiteX5" fmla="*/ 0 w 4241539"/>
              <a:gd name="connsiteY5" fmla="*/ 2210938 h 22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1539" h="2297544">
                <a:moveTo>
                  <a:pt x="4080681" y="0"/>
                </a:moveTo>
                <a:cubicBezTo>
                  <a:pt x="4238767" y="353704"/>
                  <a:pt x="4396854" y="707409"/>
                  <a:pt x="3944203" y="928048"/>
                </a:cubicBezTo>
                <a:cubicBezTo>
                  <a:pt x="3491552" y="1148687"/>
                  <a:pt x="1901589" y="1105469"/>
                  <a:pt x="1364777" y="1323833"/>
                </a:cubicBezTo>
                <a:cubicBezTo>
                  <a:pt x="827965" y="1542197"/>
                  <a:pt x="950795" y="2090382"/>
                  <a:pt x="723332" y="2238233"/>
                </a:cubicBezTo>
                <a:cubicBezTo>
                  <a:pt x="495869" y="2386084"/>
                  <a:pt x="0" y="2210938"/>
                  <a:pt x="0" y="2210938"/>
                </a:cubicBezTo>
                <a:lnTo>
                  <a:pt x="0" y="2210938"/>
                </a:lnTo>
              </a:path>
            </a:pathLst>
          </a:custGeom>
          <a:noFill/>
          <a:ln w="28575" cap="rnd">
            <a:solidFill>
              <a:srgbClr val="63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รูปแบบอิสระ: รูปร่าง 40">
            <a:extLst>
              <a:ext uri="{FF2B5EF4-FFF2-40B4-BE49-F238E27FC236}">
                <a16:creationId xmlns:a16="http://schemas.microsoft.com/office/drawing/2014/main" id="{CF687B02-D4B7-417D-AA4A-B266B8ED9852}"/>
              </a:ext>
            </a:extLst>
          </p:cNvPr>
          <p:cNvSpPr/>
          <p:nvPr userDrawn="1"/>
        </p:nvSpPr>
        <p:spPr>
          <a:xfrm>
            <a:off x="10697077" y="1327565"/>
            <a:ext cx="1504022" cy="4964055"/>
          </a:xfrm>
          <a:custGeom>
            <a:avLst/>
            <a:gdLst>
              <a:gd name="connsiteX0" fmla="*/ 1916731 w 1944027"/>
              <a:gd name="connsiteY0" fmla="*/ 0 h 4462818"/>
              <a:gd name="connsiteX1" fmla="*/ 19692 w 1944027"/>
              <a:gd name="connsiteY1" fmla="*/ 805218 h 4462818"/>
              <a:gd name="connsiteX2" fmla="*/ 920444 w 1944027"/>
              <a:gd name="connsiteY2" fmla="*/ 2647666 h 4462818"/>
              <a:gd name="connsiteX3" fmla="*/ 811262 w 1944027"/>
              <a:gd name="connsiteY3" fmla="*/ 3739487 h 4462818"/>
              <a:gd name="connsiteX4" fmla="*/ 1944027 w 1944027"/>
              <a:gd name="connsiteY4" fmla="*/ 4462818 h 446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27" h="4462818">
                <a:moveTo>
                  <a:pt x="1916731" y="0"/>
                </a:moveTo>
                <a:cubicBezTo>
                  <a:pt x="1051235" y="181970"/>
                  <a:pt x="185740" y="363940"/>
                  <a:pt x="19692" y="805218"/>
                </a:cubicBezTo>
                <a:cubicBezTo>
                  <a:pt x="-146356" y="1246496"/>
                  <a:pt x="788516" y="2158621"/>
                  <a:pt x="920444" y="2647666"/>
                </a:cubicBezTo>
                <a:cubicBezTo>
                  <a:pt x="1052372" y="3136711"/>
                  <a:pt x="640665" y="3436962"/>
                  <a:pt x="811262" y="3739487"/>
                </a:cubicBezTo>
                <a:cubicBezTo>
                  <a:pt x="981859" y="4042012"/>
                  <a:pt x="1462943" y="4252415"/>
                  <a:pt x="1944027" y="4462818"/>
                </a:cubicBezTo>
              </a:path>
            </a:pathLst>
          </a:custGeom>
          <a:noFill/>
          <a:ln w="28575" cap="rnd">
            <a:solidFill>
              <a:srgbClr val="C00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กลุ่ม 11">
            <a:extLst>
              <a:ext uri="{FF2B5EF4-FFF2-40B4-BE49-F238E27FC236}">
                <a16:creationId xmlns:a16="http://schemas.microsoft.com/office/drawing/2014/main" id="{3C6FA1E7-3C97-4689-8198-952F7D329CF0}"/>
              </a:ext>
            </a:extLst>
          </p:cNvPr>
          <p:cNvGrpSpPr/>
          <p:nvPr userDrawn="1"/>
        </p:nvGrpSpPr>
        <p:grpSpPr>
          <a:xfrm>
            <a:off x="9982200" y="230188"/>
            <a:ext cx="1909879" cy="830382"/>
            <a:chOff x="6139185" y="1585794"/>
            <a:chExt cx="7660341" cy="3330583"/>
          </a:xfrm>
        </p:grpSpPr>
        <p:sp>
          <p:nvSpPr>
            <p:cNvPr id="27" name="วงรี 12">
              <a:extLst>
                <a:ext uri="{FF2B5EF4-FFF2-40B4-BE49-F238E27FC236}">
                  <a16:creationId xmlns:a16="http://schemas.microsoft.com/office/drawing/2014/main" id="{09E690FF-CF6F-4E41-B3AA-5D0CB1111B18}"/>
                </a:ext>
              </a:extLst>
            </p:cNvPr>
            <p:cNvSpPr/>
            <p:nvPr/>
          </p:nvSpPr>
          <p:spPr>
            <a:xfrm>
              <a:off x="6626248" y="2076568"/>
              <a:ext cx="2338681" cy="23386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id="{FAE66F6B-AA97-4B79-92FF-151BFEF6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85" y="1585794"/>
              <a:ext cx="7660341" cy="3330583"/>
            </a:xfrm>
            <a:prstGeom prst="rect">
              <a:avLst/>
            </a:prstGeom>
          </p:spPr>
        </p:pic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A886470-E509-44B2-B535-29973AC6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609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D9EB74B-DA3C-4365-93BF-EB3AA82A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8B5-FC23-4AE8-B39C-9924D5B662B0}" type="datetimeFigureOut">
              <a:rPr lang="en-US" smtClean="0"/>
              <a:t>4/27/21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2847886-6C1B-41EB-A752-FB863272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8D33240-65B2-46F5-936A-1529EE75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5FF-0DD4-4EA2-BB08-21EEDD3FEE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รูปแบบอิสระ: รูปร่าง 22">
            <a:extLst>
              <a:ext uri="{FF2B5EF4-FFF2-40B4-BE49-F238E27FC236}">
                <a16:creationId xmlns:a16="http://schemas.microsoft.com/office/drawing/2014/main" id="{21EC98A8-004A-4237-9148-901BB1EA9BC7}"/>
              </a:ext>
            </a:extLst>
          </p:cNvPr>
          <p:cNvSpPr/>
          <p:nvPr userDrawn="1"/>
        </p:nvSpPr>
        <p:spPr>
          <a:xfrm rot="443414">
            <a:off x="-49495" y="4494657"/>
            <a:ext cx="625804" cy="729177"/>
          </a:xfrm>
          <a:custGeom>
            <a:avLst/>
            <a:gdLst>
              <a:gd name="connsiteX0" fmla="*/ 0 w 625804"/>
              <a:gd name="connsiteY0" fmla="*/ 0 h 729177"/>
              <a:gd name="connsiteX1" fmla="*/ 97835 w 625804"/>
              <a:gd name="connsiteY1" fmla="*/ 40899 h 729177"/>
              <a:gd name="connsiteX2" fmla="*/ 624469 w 625804"/>
              <a:gd name="connsiteY2" fmla="*/ 447611 h 729177"/>
              <a:gd name="connsiteX3" fmla="*/ 225375 w 625804"/>
              <a:gd name="connsiteY3" fmla="*/ 686260 h 729177"/>
              <a:gd name="connsiteX4" fmla="*/ 94578 w 625804"/>
              <a:gd name="connsiteY4" fmla="*/ 729177 h 72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04" h="729177">
                <a:moveTo>
                  <a:pt x="0" y="0"/>
                </a:moveTo>
                <a:lnTo>
                  <a:pt x="97835" y="40899"/>
                </a:lnTo>
                <a:cubicBezTo>
                  <a:pt x="338090" y="150586"/>
                  <a:pt x="648701" y="344809"/>
                  <a:pt x="624469" y="447611"/>
                </a:cubicBezTo>
                <a:cubicBezTo>
                  <a:pt x="608314" y="516146"/>
                  <a:pt x="427186" y="612584"/>
                  <a:pt x="225375" y="686260"/>
                </a:cubicBezTo>
                <a:lnTo>
                  <a:pt x="94578" y="729177"/>
                </a:ln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รูปแบบอิสระ: รูปร่าง 16">
            <a:extLst>
              <a:ext uri="{FF2B5EF4-FFF2-40B4-BE49-F238E27FC236}">
                <a16:creationId xmlns:a16="http://schemas.microsoft.com/office/drawing/2014/main" id="{94E731F3-9707-4CD8-885D-0B9A4A911090}"/>
              </a:ext>
            </a:extLst>
          </p:cNvPr>
          <p:cNvSpPr/>
          <p:nvPr userDrawn="1"/>
        </p:nvSpPr>
        <p:spPr>
          <a:xfrm rot="7290145">
            <a:off x="-35828" y="5356603"/>
            <a:ext cx="1738077" cy="1219153"/>
          </a:xfrm>
          <a:custGeom>
            <a:avLst/>
            <a:gdLst>
              <a:gd name="connsiteX0" fmla="*/ 1570906 w 4040328"/>
              <a:gd name="connsiteY0" fmla="*/ 32888 h 2834043"/>
              <a:gd name="connsiteX1" fmla="*/ 4035811 w 4040328"/>
              <a:gd name="connsiteY1" fmla="*/ 1662905 h 2834043"/>
              <a:gd name="connsiteX2" fmla="*/ 914924 w 4040328"/>
              <a:gd name="connsiteY2" fmla="*/ 2815844 h 2834043"/>
              <a:gd name="connsiteX3" fmla="*/ 20402 w 4040328"/>
              <a:gd name="connsiteY3" fmla="*/ 748505 h 2834043"/>
              <a:gd name="connsiteX4" fmla="*/ 1570906 w 4040328"/>
              <a:gd name="connsiteY4" fmla="*/ 32888 h 283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28" h="2834043">
                <a:moveTo>
                  <a:pt x="1570906" y="32888"/>
                </a:moveTo>
                <a:cubicBezTo>
                  <a:pt x="2240141" y="185288"/>
                  <a:pt x="4145141" y="1199079"/>
                  <a:pt x="4035811" y="1662905"/>
                </a:cubicBezTo>
                <a:cubicBezTo>
                  <a:pt x="3926481" y="2126731"/>
                  <a:pt x="1584159" y="2968244"/>
                  <a:pt x="914924" y="2815844"/>
                </a:cubicBezTo>
                <a:cubicBezTo>
                  <a:pt x="245689" y="2663444"/>
                  <a:pt x="-88928" y="1215644"/>
                  <a:pt x="20402" y="748505"/>
                </a:cubicBezTo>
                <a:cubicBezTo>
                  <a:pt x="129732" y="281366"/>
                  <a:pt x="901671" y="-119512"/>
                  <a:pt x="1570906" y="32888"/>
                </a:cubicBez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รูปแบบอิสระ: รูปร่าง 17">
            <a:extLst>
              <a:ext uri="{FF2B5EF4-FFF2-40B4-BE49-F238E27FC236}">
                <a16:creationId xmlns:a16="http://schemas.microsoft.com/office/drawing/2014/main" id="{C32B97D2-4B02-48CA-917B-B1DFFF2A440A}"/>
              </a:ext>
            </a:extLst>
          </p:cNvPr>
          <p:cNvSpPr/>
          <p:nvPr userDrawn="1"/>
        </p:nvSpPr>
        <p:spPr>
          <a:xfrm rot="19579272">
            <a:off x="711573" y="4562484"/>
            <a:ext cx="345179" cy="242122"/>
          </a:xfrm>
          <a:custGeom>
            <a:avLst/>
            <a:gdLst>
              <a:gd name="connsiteX0" fmla="*/ 1570906 w 4040328"/>
              <a:gd name="connsiteY0" fmla="*/ 32888 h 2834043"/>
              <a:gd name="connsiteX1" fmla="*/ 4035811 w 4040328"/>
              <a:gd name="connsiteY1" fmla="*/ 1662905 h 2834043"/>
              <a:gd name="connsiteX2" fmla="*/ 914924 w 4040328"/>
              <a:gd name="connsiteY2" fmla="*/ 2815844 h 2834043"/>
              <a:gd name="connsiteX3" fmla="*/ 20402 w 4040328"/>
              <a:gd name="connsiteY3" fmla="*/ 748505 h 2834043"/>
              <a:gd name="connsiteX4" fmla="*/ 1570906 w 4040328"/>
              <a:gd name="connsiteY4" fmla="*/ 32888 h 283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28" h="2834043">
                <a:moveTo>
                  <a:pt x="1570906" y="32888"/>
                </a:moveTo>
                <a:cubicBezTo>
                  <a:pt x="2240141" y="185288"/>
                  <a:pt x="4145141" y="1199079"/>
                  <a:pt x="4035811" y="1662905"/>
                </a:cubicBezTo>
                <a:cubicBezTo>
                  <a:pt x="3926481" y="2126731"/>
                  <a:pt x="1584159" y="2968244"/>
                  <a:pt x="914924" y="2815844"/>
                </a:cubicBezTo>
                <a:cubicBezTo>
                  <a:pt x="245689" y="2663444"/>
                  <a:pt x="-88928" y="1215644"/>
                  <a:pt x="20402" y="748505"/>
                </a:cubicBezTo>
                <a:cubicBezTo>
                  <a:pt x="129732" y="281366"/>
                  <a:pt x="901671" y="-119512"/>
                  <a:pt x="1570906" y="32888"/>
                </a:cubicBez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รูปแบบอิสระ: รูปร่าง 20">
            <a:extLst>
              <a:ext uri="{FF2B5EF4-FFF2-40B4-BE49-F238E27FC236}">
                <a16:creationId xmlns:a16="http://schemas.microsoft.com/office/drawing/2014/main" id="{9AE4D36A-EE78-462D-80C6-2087430D28C7}"/>
              </a:ext>
            </a:extLst>
          </p:cNvPr>
          <p:cNvSpPr/>
          <p:nvPr userDrawn="1"/>
        </p:nvSpPr>
        <p:spPr>
          <a:xfrm>
            <a:off x="0" y="2071348"/>
            <a:ext cx="2886159" cy="2416482"/>
          </a:xfrm>
          <a:custGeom>
            <a:avLst/>
            <a:gdLst>
              <a:gd name="connsiteX0" fmla="*/ 563758 w 2886159"/>
              <a:gd name="connsiteY0" fmla="*/ 615 h 2416482"/>
              <a:gd name="connsiteX1" fmla="*/ 780575 w 2886159"/>
              <a:gd name="connsiteY1" fmla="*/ 28042 h 2416482"/>
              <a:gd name="connsiteX2" fmla="*/ 2882307 w 2886159"/>
              <a:gd name="connsiteY2" fmla="*/ 1417897 h 2416482"/>
              <a:gd name="connsiteX3" fmla="*/ 221244 w 2886159"/>
              <a:gd name="connsiteY3" fmla="*/ 2400965 h 2416482"/>
              <a:gd name="connsiteX4" fmla="*/ 20814 w 2886159"/>
              <a:gd name="connsiteY4" fmla="*/ 2304250 h 2416482"/>
              <a:gd name="connsiteX5" fmla="*/ 0 w 2886159"/>
              <a:gd name="connsiteY5" fmla="*/ 2285698 h 2416482"/>
              <a:gd name="connsiteX6" fmla="*/ 0 w 2886159"/>
              <a:gd name="connsiteY6" fmla="*/ 111903 h 2416482"/>
              <a:gd name="connsiteX7" fmla="*/ 136083 w 2886159"/>
              <a:gd name="connsiteY7" fmla="*/ 58979 h 2416482"/>
              <a:gd name="connsiteX8" fmla="*/ 563758 w 2886159"/>
              <a:gd name="connsiteY8" fmla="*/ 615 h 241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159" h="2416482">
                <a:moveTo>
                  <a:pt x="563758" y="615"/>
                </a:moveTo>
                <a:cubicBezTo>
                  <a:pt x="636549" y="2927"/>
                  <a:pt x="709246" y="11799"/>
                  <a:pt x="780575" y="28042"/>
                </a:cubicBezTo>
                <a:cubicBezTo>
                  <a:pt x="1351207" y="157988"/>
                  <a:pt x="2975528" y="1022410"/>
                  <a:pt x="2882307" y="1417897"/>
                </a:cubicBezTo>
                <a:cubicBezTo>
                  <a:pt x="2789085" y="1813384"/>
                  <a:pt x="791876" y="2530910"/>
                  <a:pt x="221244" y="2400965"/>
                </a:cubicBezTo>
                <a:cubicBezTo>
                  <a:pt x="149915" y="2384722"/>
                  <a:pt x="83044" y="2351220"/>
                  <a:pt x="20814" y="2304250"/>
                </a:cubicBezTo>
                <a:lnTo>
                  <a:pt x="0" y="2285698"/>
                </a:lnTo>
                <a:lnTo>
                  <a:pt x="0" y="111903"/>
                </a:lnTo>
                <a:lnTo>
                  <a:pt x="136083" y="58979"/>
                </a:lnTo>
                <a:cubicBezTo>
                  <a:pt x="272219" y="17609"/>
                  <a:pt x="418176" y="-4008"/>
                  <a:pt x="563758" y="615"/>
                </a:cubicBez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รูปแบบอิสระ: รูปร่าง 11">
            <a:extLst>
              <a:ext uri="{FF2B5EF4-FFF2-40B4-BE49-F238E27FC236}">
                <a16:creationId xmlns:a16="http://schemas.microsoft.com/office/drawing/2014/main" id="{F2A77116-AF78-4335-945E-0996598D8225}"/>
              </a:ext>
            </a:extLst>
          </p:cNvPr>
          <p:cNvSpPr/>
          <p:nvPr userDrawn="1"/>
        </p:nvSpPr>
        <p:spPr>
          <a:xfrm>
            <a:off x="0" y="0"/>
            <a:ext cx="7934657" cy="4098462"/>
          </a:xfrm>
          <a:custGeom>
            <a:avLst/>
            <a:gdLst>
              <a:gd name="connsiteX0" fmla="*/ 0 w 7934657"/>
              <a:gd name="connsiteY0" fmla="*/ 0 h 4744298"/>
              <a:gd name="connsiteX1" fmla="*/ 7907218 w 7934657"/>
              <a:gd name="connsiteY1" fmla="*/ 0 h 4744298"/>
              <a:gd name="connsiteX2" fmla="*/ 7919260 w 7934657"/>
              <a:gd name="connsiteY2" fmla="*/ 46001 h 4744298"/>
              <a:gd name="connsiteX3" fmla="*/ 7116417 w 7934657"/>
              <a:gd name="connsiteY3" fmla="*/ 2007595 h 4744298"/>
              <a:gd name="connsiteX4" fmla="*/ 3916017 w 7934657"/>
              <a:gd name="connsiteY4" fmla="*/ 2498413 h 4744298"/>
              <a:gd name="connsiteX5" fmla="*/ 2524539 w 7934657"/>
              <a:gd name="connsiteY5" fmla="*/ 4149346 h 4744298"/>
              <a:gd name="connsiteX6" fmla="*/ 8871 w 7934657"/>
              <a:gd name="connsiteY6" fmla="*/ 4608399 h 4744298"/>
              <a:gd name="connsiteX7" fmla="*/ 0 w 7934657"/>
              <a:gd name="connsiteY7" fmla="*/ 4602038 h 47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4657" h="4744298">
                <a:moveTo>
                  <a:pt x="0" y="0"/>
                </a:moveTo>
                <a:lnTo>
                  <a:pt x="7907218" y="0"/>
                </a:lnTo>
                <a:lnTo>
                  <a:pt x="7919260" y="46001"/>
                </a:lnTo>
                <a:cubicBezTo>
                  <a:pt x="8031775" y="729743"/>
                  <a:pt x="7503629" y="1644594"/>
                  <a:pt x="7116417" y="2007595"/>
                </a:cubicBezTo>
                <a:cubicBezTo>
                  <a:pt x="6553200" y="2535596"/>
                  <a:pt x="4681330" y="2141455"/>
                  <a:pt x="3916017" y="2498413"/>
                </a:cubicBezTo>
                <a:cubicBezTo>
                  <a:pt x="3150704" y="2855371"/>
                  <a:pt x="3213652" y="3837007"/>
                  <a:pt x="2524539" y="4149346"/>
                </a:cubicBezTo>
                <a:cubicBezTo>
                  <a:pt x="1921565" y="4422643"/>
                  <a:pt x="641333" y="5009091"/>
                  <a:pt x="8871" y="4608399"/>
                </a:cubicBezTo>
                <a:lnTo>
                  <a:pt x="0" y="4602038"/>
                </a:lnTo>
                <a:close/>
              </a:path>
            </a:pathLst>
          </a:custGeom>
          <a:solidFill>
            <a:srgbClr val="C0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672F1E17-1438-4D85-ADC4-105F0FCB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5738"/>
            <a:ext cx="3932237" cy="1361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bg1">
                  <a:lumMod val="95000"/>
                </a:schemeClr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11" name="ตัวแทนรูปภาพ 33">
            <a:extLst>
              <a:ext uri="{FF2B5EF4-FFF2-40B4-BE49-F238E27FC236}">
                <a16:creationId xmlns:a16="http://schemas.microsoft.com/office/drawing/2014/main" id="{119F14D0-4520-49E8-A28A-8B84C1A6B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85827" y="268886"/>
            <a:ext cx="7306173" cy="6589114"/>
          </a:xfrm>
          <a:custGeom>
            <a:avLst/>
            <a:gdLst>
              <a:gd name="connsiteX0" fmla="*/ 3343103 w 7306173"/>
              <a:gd name="connsiteY0" fmla="*/ 40 h 6589114"/>
              <a:gd name="connsiteX1" fmla="*/ 5187084 w 7306173"/>
              <a:gd name="connsiteY1" fmla="*/ 641396 h 6589114"/>
              <a:gd name="connsiteX2" fmla="*/ 7272520 w 7306173"/>
              <a:gd name="connsiteY2" fmla="*/ 2426642 h 6589114"/>
              <a:gd name="connsiteX3" fmla="*/ 7306173 w 7306173"/>
              <a:gd name="connsiteY3" fmla="*/ 2495852 h 6589114"/>
              <a:gd name="connsiteX4" fmla="*/ 7306173 w 7306173"/>
              <a:gd name="connsiteY4" fmla="*/ 5282478 h 6589114"/>
              <a:gd name="connsiteX5" fmla="*/ 7267592 w 7306173"/>
              <a:gd name="connsiteY5" fmla="*/ 5388080 h 6589114"/>
              <a:gd name="connsiteX6" fmla="*/ 6647267 w 7306173"/>
              <a:gd name="connsiteY6" fmla="*/ 6251932 h 6589114"/>
              <a:gd name="connsiteX7" fmla="*/ 6352131 w 7306173"/>
              <a:gd name="connsiteY7" fmla="*/ 6447366 h 6589114"/>
              <a:gd name="connsiteX8" fmla="*/ 6109124 w 7306173"/>
              <a:gd name="connsiteY8" fmla="*/ 6589114 h 6589114"/>
              <a:gd name="connsiteX9" fmla="*/ 1015641 w 7306173"/>
              <a:gd name="connsiteY9" fmla="*/ 6589114 h 6589114"/>
              <a:gd name="connsiteX10" fmla="*/ 1000846 w 7306173"/>
              <a:gd name="connsiteY10" fmla="*/ 6579547 h 6589114"/>
              <a:gd name="connsiteX11" fmla="*/ 48441 w 7306173"/>
              <a:gd name="connsiteY11" fmla="*/ 3855958 h 6589114"/>
              <a:gd name="connsiteX12" fmla="*/ 1724365 w 7306173"/>
              <a:gd name="connsiteY12" fmla="*/ 627858 h 6589114"/>
              <a:gd name="connsiteX13" fmla="*/ 3343103 w 7306173"/>
              <a:gd name="connsiteY13" fmla="*/ 40 h 65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06173" h="6589114">
                <a:moveTo>
                  <a:pt x="3343103" y="40"/>
                </a:moveTo>
                <a:cubicBezTo>
                  <a:pt x="3870205" y="3425"/>
                  <a:pt x="4434847" y="218338"/>
                  <a:pt x="5187084" y="641396"/>
                </a:cubicBezTo>
                <a:cubicBezTo>
                  <a:pt x="6231393" y="1295683"/>
                  <a:pt x="6920305" y="1770185"/>
                  <a:pt x="7272520" y="2426642"/>
                </a:cubicBezTo>
                <a:lnTo>
                  <a:pt x="7306173" y="2495852"/>
                </a:lnTo>
                <a:lnTo>
                  <a:pt x="7306173" y="5282478"/>
                </a:lnTo>
                <a:lnTo>
                  <a:pt x="7267592" y="5388080"/>
                </a:lnTo>
                <a:cubicBezTo>
                  <a:pt x="7121243" y="5747616"/>
                  <a:pt x="6916765" y="6055774"/>
                  <a:pt x="6647267" y="6251932"/>
                </a:cubicBezTo>
                <a:cubicBezTo>
                  <a:pt x="6551523" y="6319311"/>
                  <a:pt x="6453060" y="6384559"/>
                  <a:pt x="6352131" y="6447366"/>
                </a:cubicBezTo>
                <a:lnTo>
                  <a:pt x="6109124" y="6589114"/>
                </a:lnTo>
                <a:lnTo>
                  <a:pt x="1015641" y="6589114"/>
                </a:lnTo>
                <a:lnTo>
                  <a:pt x="1000846" y="6579547"/>
                </a:lnTo>
                <a:cubicBezTo>
                  <a:pt x="-38714" y="5760733"/>
                  <a:pt x="-72146" y="4847831"/>
                  <a:pt x="48441" y="3855958"/>
                </a:cubicBezTo>
                <a:cubicBezTo>
                  <a:pt x="169027" y="2864085"/>
                  <a:pt x="834825" y="1323929"/>
                  <a:pt x="1724365" y="627858"/>
                </a:cubicBezTo>
                <a:cubicBezTo>
                  <a:pt x="2326440" y="204800"/>
                  <a:pt x="2816002" y="-3344"/>
                  <a:pt x="3343103" y="40"/>
                </a:cubicBezTo>
                <a:close/>
              </a:path>
            </a:pathLst>
          </a:custGeom>
        </p:spPr>
      </p:sp>
      <p:sp>
        <p:nvSpPr>
          <p:cNvPr id="12" name="ตัวแทนข้อความ 3">
            <a:extLst>
              <a:ext uri="{FF2B5EF4-FFF2-40B4-BE49-F238E27FC236}">
                <a16:creationId xmlns:a16="http://schemas.microsoft.com/office/drawing/2014/main" id="{7A7E74CB-958C-43DB-B1EE-6DD1D68AE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0674"/>
            <a:ext cx="3932237" cy="3811588"/>
          </a:xfrm>
          <a:noFill/>
        </p:spPr>
        <p:txBody>
          <a:bodyPr>
            <a:normAutofit/>
          </a:bodyPr>
          <a:lstStyle/>
          <a:p>
            <a:endParaRPr lang="en-US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sp>
        <p:nvSpPr>
          <p:cNvPr id="16" name="รูปแบบอิสระ: รูปร่าง 4">
            <a:extLst>
              <a:ext uri="{FF2B5EF4-FFF2-40B4-BE49-F238E27FC236}">
                <a16:creationId xmlns:a16="http://schemas.microsoft.com/office/drawing/2014/main" id="{AF7EB36F-2276-4557-9046-A56995A84550}"/>
              </a:ext>
            </a:extLst>
          </p:cNvPr>
          <p:cNvSpPr/>
          <p:nvPr userDrawn="1"/>
        </p:nvSpPr>
        <p:spPr>
          <a:xfrm>
            <a:off x="9657714" y="5205656"/>
            <a:ext cx="2534285" cy="1652344"/>
          </a:xfrm>
          <a:custGeom>
            <a:avLst/>
            <a:gdLst>
              <a:gd name="connsiteX0" fmla="*/ 5511485 w 6252484"/>
              <a:gd name="connsiteY0" fmla="*/ 20 h 2779074"/>
              <a:gd name="connsiteX1" fmla="*/ 6228763 w 6252484"/>
              <a:gd name="connsiteY1" fmla="*/ 114813 h 2779074"/>
              <a:gd name="connsiteX2" fmla="*/ 6252484 w 6252484"/>
              <a:gd name="connsiteY2" fmla="*/ 125811 h 2779074"/>
              <a:gd name="connsiteX3" fmla="*/ 6252484 w 6252484"/>
              <a:gd name="connsiteY3" fmla="*/ 2779074 h 2779074"/>
              <a:gd name="connsiteX4" fmla="*/ 0 w 6252484"/>
              <a:gd name="connsiteY4" fmla="*/ 2779074 h 2779074"/>
              <a:gd name="connsiteX5" fmla="*/ 61214 w 6252484"/>
              <a:gd name="connsiteY5" fmla="*/ 2666441 h 2779074"/>
              <a:gd name="connsiteX6" fmla="*/ 884404 w 6252484"/>
              <a:gd name="connsiteY6" fmla="*/ 1925634 h 2779074"/>
              <a:gd name="connsiteX7" fmla="*/ 3159696 w 6252484"/>
              <a:gd name="connsiteY7" fmla="*/ 1361754 h 2779074"/>
              <a:gd name="connsiteX8" fmla="*/ 4537690 w 6252484"/>
              <a:gd name="connsiteY8" fmla="*/ 127314 h 2779074"/>
              <a:gd name="connsiteX9" fmla="*/ 5511485 w 6252484"/>
              <a:gd name="connsiteY9" fmla="*/ 20 h 27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52484" h="2779074">
                <a:moveTo>
                  <a:pt x="5511485" y="20"/>
                </a:moveTo>
                <a:cubicBezTo>
                  <a:pt x="5767301" y="922"/>
                  <a:pt x="6020493" y="32908"/>
                  <a:pt x="6228763" y="114813"/>
                </a:cubicBezTo>
                <a:lnTo>
                  <a:pt x="6252484" y="125811"/>
                </a:lnTo>
                <a:lnTo>
                  <a:pt x="6252484" y="2779074"/>
                </a:lnTo>
                <a:lnTo>
                  <a:pt x="0" y="2779074"/>
                </a:lnTo>
                <a:lnTo>
                  <a:pt x="61214" y="2666441"/>
                </a:lnTo>
                <a:cubicBezTo>
                  <a:pt x="209428" y="2420934"/>
                  <a:pt x="483825" y="2116134"/>
                  <a:pt x="884404" y="1925634"/>
                </a:cubicBezTo>
                <a:cubicBezTo>
                  <a:pt x="1418511" y="1671634"/>
                  <a:pt x="2550816" y="1661474"/>
                  <a:pt x="3159696" y="1361754"/>
                </a:cubicBezTo>
                <a:cubicBezTo>
                  <a:pt x="3768578" y="1062034"/>
                  <a:pt x="3960856" y="284794"/>
                  <a:pt x="4537690" y="127314"/>
                </a:cubicBezTo>
                <a:cubicBezTo>
                  <a:pt x="4790056" y="58417"/>
                  <a:pt x="5153342" y="-1244"/>
                  <a:pt x="5511485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รูปแบบอิสระ: รูปร่าง 5">
            <a:extLst>
              <a:ext uri="{FF2B5EF4-FFF2-40B4-BE49-F238E27FC236}">
                <a16:creationId xmlns:a16="http://schemas.microsoft.com/office/drawing/2014/main" id="{083FFCEB-F5F9-4F4C-977D-0DCF3DD5ECCD}"/>
              </a:ext>
            </a:extLst>
          </p:cNvPr>
          <p:cNvSpPr/>
          <p:nvPr userDrawn="1"/>
        </p:nvSpPr>
        <p:spPr>
          <a:xfrm>
            <a:off x="9533573" y="5399643"/>
            <a:ext cx="2678091" cy="1512434"/>
          </a:xfrm>
          <a:custGeom>
            <a:avLst/>
            <a:gdLst>
              <a:gd name="connsiteX0" fmla="*/ 6912077 w 6912077"/>
              <a:gd name="connsiteY0" fmla="*/ 254344 h 3233518"/>
              <a:gd name="connsiteX1" fmla="*/ 5191432 w 6912077"/>
              <a:gd name="connsiteY1" fmla="*/ 97028 h 3233518"/>
              <a:gd name="connsiteX2" fmla="*/ 3519948 w 6912077"/>
              <a:gd name="connsiteY2" fmla="*/ 1552202 h 3233518"/>
              <a:gd name="connsiteX3" fmla="*/ 983226 w 6912077"/>
              <a:gd name="connsiteY3" fmla="*/ 2092976 h 3233518"/>
              <a:gd name="connsiteX4" fmla="*/ 0 w 6912077"/>
              <a:gd name="connsiteY4" fmla="*/ 3233518 h 323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077" h="3233518">
                <a:moveTo>
                  <a:pt x="6912077" y="254344"/>
                </a:moveTo>
                <a:cubicBezTo>
                  <a:pt x="6334432" y="67531"/>
                  <a:pt x="5756787" y="-119282"/>
                  <a:pt x="5191432" y="97028"/>
                </a:cubicBezTo>
                <a:cubicBezTo>
                  <a:pt x="4626077" y="313338"/>
                  <a:pt x="4221316" y="1219544"/>
                  <a:pt x="3519948" y="1552202"/>
                </a:cubicBezTo>
                <a:cubicBezTo>
                  <a:pt x="2818580" y="1884860"/>
                  <a:pt x="1569884" y="1812757"/>
                  <a:pt x="983226" y="2092976"/>
                </a:cubicBezTo>
                <a:cubicBezTo>
                  <a:pt x="396568" y="2373195"/>
                  <a:pt x="198284" y="2803356"/>
                  <a:pt x="0" y="3233518"/>
                </a:cubicBezTo>
              </a:path>
            </a:pathLst>
          </a:custGeom>
          <a:noFill/>
          <a:ln w="28575" cap="rnd">
            <a:solidFill>
              <a:srgbClr val="63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กลุ่ม 11">
            <a:extLst>
              <a:ext uri="{FF2B5EF4-FFF2-40B4-BE49-F238E27FC236}">
                <a16:creationId xmlns:a16="http://schemas.microsoft.com/office/drawing/2014/main" id="{3C6FA1E7-3C97-4689-8198-952F7D329CF0}"/>
              </a:ext>
            </a:extLst>
          </p:cNvPr>
          <p:cNvGrpSpPr/>
          <p:nvPr userDrawn="1"/>
        </p:nvGrpSpPr>
        <p:grpSpPr>
          <a:xfrm>
            <a:off x="9982200" y="230188"/>
            <a:ext cx="1909879" cy="830382"/>
            <a:chOff x="6139185" y="1585794"/>
            <a:chExt cx="7660341" cy="3330583"/>
          </a:xfrm>
        </p:grpSpPr>
        <p:sp>
          <p:nvSpPr>
            <p:cNvPr id="19" name="วงรี 12">
              <a:extLst>
                <a:ext uri="{FF2B5EF4-FFF2-40B4-BE49-F238E27FC236}">
                  <a16:creationId xmlns:a16="http://schemas.microsoft.com/office/drawing/2014/main" id="{09E690FF-CF6F-4E41-B3AA-5D0CB1111B18}"/>
                </a:ext>
              </a:extLst>
            </p:cNvPr>
            <p:cNvSpPr/>
            <p:nvPr/>
          </p:nvSpPr>
          <p:spPr>
            <a:xfrm>
              <a:off x="6626248" y="2076568"/>
              <a:ext cx="2338681" cy="23386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FAE66F6B-AA97-4B79-92FF-151BFEF6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85" y="1585794"/>
              <a:ext cx="7660341" cy="3330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31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51773232-0B55-4243-871A-64290AA22B9A}"/>
              </a:ext>
            </a:extLst>
          </p:cNvPr>
          <p:cNvSpPr/>
          <p:nvPr userDrawn="1"/>
        </p:nvSpPr>
        <p:spPr>
          <a:xfrm>
            <a:off x="483296" y="2289451"/>
            <a:ext cx="11225408" cy="2029216"/>
          </a:xfrm>
          <a:prstGeom prst="parallelogram">
            <a:avLst/>
          </a:prstGeom>
          <a:solidFill>
            <a:srgbClr val="E1B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en-US" dirty="0"/>
          </a:p>
        </p:txBody>
      </p:sp>
      <p:grpSp>
        <p:nvGrpSpPr>
          <p:cNvPr id="9" name="กลุ่ม 11">
            <a:extLst>
              <a:ext uri="{FF2B5EF4-FFF2-40B4-BE49-F238E27FC236}">
                <a16:creationId xmlns:a16="http://schemas.microsoft.com/office/drawing/2014/main" id="{9336CF4D-A6F7-0C4B-AF41-2948E3C272A4}"/>
              </a:ext>
            </a:extLst>
          </p:cNvPr>
          <p:cNvGrpSpPr/>
          <p:nvPr userDrawn="1"/>
        </p:nvGrpSpPr>
        <p:grpSpPr>
          <a:xfrm>
            <a:off x="9982200" y="230188"/>
            <a:ext cx="1909879" cy="830382"/>
            <a:chOff x="6139185" y="1585794"/>
            <a:chExt cx="7660341" cy="3330583"/>
          </a:xfrm>
        </p:grpSpPr>
        <p:sp>
          <p:nvSpPr>
            <p:cNvPr id="10" name="วงรี 12">
              <a:extLst>
                <a:ext uri="{FF2B5EF4-FFF2-40B4-BE49-F238E27FC236}">
                  <a16:creationId xmlns:a16="http://schemas.microsoft.com/office/drawing/2014/main" id="{0D980130-D4B7-9E44-AEDC-69A681644F57}"/>
                </a:ext>
              </a:extLst>
            </p:cNvPr>
            <p:cNvSpPr/>
            <p:nvPr/>
          </p:nvSpPr>
          <p:spPr>
            <a:xfrm>
              <a:off x="6626248" y="2076568"/>
              <a:ext cx="2338681" cy="23386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D11D4302-4ED8-6B49-9880-4D14EAFB9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85" y="1585794"/>
              <a:ext cx="7660341" cy="3330583"/>
            </a:xfrm>
            <a:prstGeom prst="rect">
              <a:avLst/>
            </a:prstGeom>
          </p:spPr>
        </p:pic>
      </p:grp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7EDCC14-9E5B-1841-8FE1-22E371D255C9}"/>
              </a:ext>
            </a:extLst>
          </p:cNvPr>
          <p:cNvSpPr/>
          <p:nvPr userDrawn="1"/>
        </p:nvSpPr>
        <p:spPr>
          <a:xfrm>
            <a:off x="647178" y="2414392"/>
            <a:ext cx="10897644" cy="2029216"/>
          </a:xfrm>
          <a:prstGeom prst="parallelogram">
            <a:avLst/>
          </a:prstGeom>
          <a:solidFill>
            <a:srgbClr val="C0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รูปแบบอิสระ: รูปร่าง 11">
            <a:extLst>
              <a:ext uri="{FF2B5EF4-FFF2-40B4-BE49-F238E27FC236}">
                <a16:creationId xmlns:a16="http://schemas.microsoft.com/office/drawing/2014/main" id="{F2A77116-AF78-4335-945E-0996598D8225}"/>
              </a:ext>
            </a:extLst>
          </p:cNvPr>
          <p:cNvSpPr/>
          <p:nvPr userDrawn="1"/>
        </p:nvSpPr>
        <p:spPr>
          <a:xfrm rot="10800000">
            <a:off x="5529078" y="3538329"/>
            <a:ext cx="6724437" cy="3371909"/>
          </a:xfrm>
          <a:custGeom>
            <a:avLst/>
            <a:gdLst>
              <a:gd name="connsiteX0" fmla="*/ 0 w 7934657"/>
              <a:gd name="connsiteY0" fmla="*/ 0 h 4744298"/>
              <a:gd name="connsiteX1" fmla="*/ 7907218 w 7934657"/>
              <a:gd name="connsiteY1" fmla="*/ 0 h 4744298"/>
              <a:gd name="connsiteX2" fmla="*/ 7919260 w 7934657"/>
              <a:gd name="connsiteY2" fmla="*/ 46001 h 4744298"/>
              <a:gd name="connsiteX3" fmla="*/ 7116417 w 7934657"/>
              <a:gd name="connsiteY3" fmla="*/ 2007595 h 4744298"/>
              <a:gd name="connsiteX4" fmla="*/ 3916017 w 7934657"/>
              <a:gd name="connsiteY4" fmla="*/ 2498413 h 4744298"/>
              <a:gd name="connsiteX5" fmla="*/ 2524539 w 7934657"/>
              <a:gd name="connsiteY5" fmla="*/ 4149346 h 4744298"/>
              <a:gd name="connsiteX6" fmla="*/ 8871 w 7934657"/>
              <a:gd name="connsiteY6" fmla="*/ 4608399 h 4744298"/>
              <a:gd name="connsiteX7" fmla="*/ 0 w 7934657"/>
              <a:gd name="connsiteY7" fmla="*/ 4602038 h 47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4657" h="4744298">
                <a:moveTo>
                  <a:pt x="0" y="0"/>
                </a:moveTo>
                <a:lnTo>
                  <a:pt x="7907218" y="0"/>
                </a:lnTo>
                <a:lnTo>
                  <a:pt x="7919260" y="46001"/>
                </a:lnTo>
                <a:cubicBezTo>
                  <a:pt x="8031775" y="729743"/>
                  <a:pt x="7503629" y="1644594"/>
                  <a:pt x="7116417" y="2007595"/>
                </a:cubicBezTo>
                <a:cubicBezTo>
                  <a:pt x="6553200" y="2535596"/>
                  <a:pt x="4681330" y="2141455"/>
                  <a:pt x="3916017" y="2498413"/>
                </a:cubicBezTo>
                <a:cubicBezTo>
                  <a:pt x="3150704" y="2855371"/>
                  <a:pt x="3213652" y="3837007"/>
                  <a:pt x="2524539" y="4149346"/>
                </a:cubicBezTo>
                <a:cubicBezTo>
                  <a:pt x="1921565" y="4422643"/>
                  <a:pt x="641333" y="5009091"/>
                  <a:pt x="8871" y="4608399"/>
                </a:cubicBezTo>
                <a:lnTo>
                  <a:pt x="0" y="460203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8B5-FC23-4AE8-B39C-9924D5B662B0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5FF-0DD4-4EA2-BB08-21EEDD3FEE2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209800" y="1692338"/>
            <a:ext cx="7794121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400" dirty="0">
                <a:solidFill>
                  <a:srgbClr val="C00D1E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Q</a:t>
            </a:r>
            <a:r>
              <a:rPr lang="en-US" sz="27400" baseline="0" dirty="0">
                <a:solidFill>
                  <a:srgbClr val="C00D1E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&amp; A</a:t>
            </a:r>
            <a:endParaRPr lang="en-US" sz="27400" dirty="0">
              <a:solidFill>
                <a:srgbClr val="C00D1E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8" name="รูปแบบอิสระ: รูปร่าง 5">
            <a:extLst>
              <a:ext uri="{FF2B5EF4-FFF2-40B4-BE49-F238E27FC236}">
                <a16:creationId xmlns:a16="http://schemas.microsoft.com/office/drawing/2014/main" id="{083FFCEB-F5F9-4F4C-977D-0DCF3DD5ECCD}"/>
              </a:ext>
            </a:extLst>
          </p:cNvPr>
          <p:cNvSpPr/>
          <p:nvPr userDrawn="1"/>
        </p:nvSpPr>
        <p:spPr>
          <a:xfrm>
            <a:off x="6349884" y="3856383"/>
            <a:ext cx="5903631" cy="3001618"/>
          </a:xfrm>
          <a:custGeom>
            <a:avLst/>
            <a:gdLst>
              <a:gd name="connsiteX0" fmla="*/ 6912077 w 6912077"/>
              <a:gd name="connsiteY0" fmla="*/ 254344 h 3233518"/>
              <a:gd name="connsiteX1" fmla="*/ 5191432 w 6912077"/>
              <a:gd name="connsiteY1" fmla="*/ 97028 h 3233518"/>
              <a:gd name="connsiteX2" fmla="*/ 3519948 w 6912077"/>
              <a:gd name="connsiteY2" fmla="*/ 1552202 h 3233518"/>
              <a:gd name="connsiteX3" fmla="*/ 983226 w 6912077"/>
              <a:gd name="connsiteY3" fmla="*/ 2092976 h 3233518"/>
              <a:gd name="connsiteX4" fmla="*/ 0 w 6912077"/>
              <a:gd name="connsiteY4" fmla="*/ 3233518 h 323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077" h="3233518">
                <a:moveTo>
                  <a:pt x="6912077" y="254344"/>
                </a:moveTo>
                <a:cubicBezTo>
                  <a:pt x="6334432" y="67531"/>
                  <a:pt x="5756787" y="-119282"/>
                  <a:pt x="5191432" y="97028"/>
                </a:cubicBezTo>
                <a:cubicBezTo>
                  <a:pt x="4626077" y="313338"/>
                  <a:pt x="4221316" y="1219544"/>
                  <a:pt x="3519948" y="1552202"/>
                </a:cubicBezTo>
                <a:cubicBezTo>
                  <a:pt x="2818580" y="1884860"/>
                  <a:pt x="1569884" y="1812757"/>
                  <a:pt x="983226" y="2092976"/>
                </a:cubicBezTo>
                <a:cubicBezTo>
                  <a:pt x="396568" y="2373195"/>
                  <a:pt x="198284" y="2803356"/>
                  <a:pt x="0" y="3233518"/>
                </a:cubicBezTo>
              </a:path>
            </a:pathLst>
          </a:custGeom>
          <a:noFill/>
          <a:ln w="28575" cap="rnd">
            <a:solidFill>
              <a:srgbClr val="ADAD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กลุ่ม 11">
            <a:extLst>
              <a:ext uri="{FF2B5EF4-FFF2-40B4-BE49-F238E27FC236}">
                <a16:creationId xmlns:a16="http://schemas.microsoft.com/office/drawing/2014/main" id="{3C6FA1E7-3C97-4689-8198-952F7D329CF0}"/>
              </a:ext>
            </a:extLst>
          </p:cNvPr>
          <p:cNvGrpSpPr/>
          <p:nvPr userDrawn="1"/>
        </p:nvGrpSpPr>
        <p:grpSpPr>
          <a:xfrm>
            <a:off x="7727625" y="228600"/>
            <a:ext cx="2583181" cy="1123122"/>
            <a:chOff x="6139185" y="1585794"/>
            <a:chExt cx="7660341" cy="3330583"/>
          </a:xfrm>
        </p:grpSpPr>
        <p:sp>
          <p:nvSpPr>
            <p:cNvPr id="10" name="วงรี 12">
              <a:extLst>
                <a:ext uri="{FF2B5EF4-FFF2-40B4-BE49-F238E27FC236}">
                  <a16:creationId xmlns:a16="http://schemas.microsoft.com/office/drawing/2014/main" id="{09E690FF-CF6F-4E41-B3AA-5D0CB1111B18}"/>
                </a:ext>
              </a:extLst>
            </p:cNvPr>
            <p:cNvSpPr/>
            <p:nvPr/>
          </p:nvSpPr>
          <p:spPr>
            <a:xfrm>
              <a:off x="6626248" y="2076568"/>
              <a:ext cx="2338681" cy="23386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FAE66F6B-AA97-4B79-92FF-151BFEF6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85" y="1585794"/>
              <a:ext cx="7660341" cy="333058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95" y="180191"/>
            <a:ext cx="1210135" cy="909984"/>
          </a:xfrm>
          <a:prstGeom prst="rect">
            <a:avLst/>
          </a:prstGeom>
        </p:spPr>
      </p:pic>
      <p:sp>
        <p:nvSpPr>
          <p:cNvPr id="13" name="รูปแบบอิสระ: รูปร่าง 37">
            <a:extLst>
              <a:ext uri="{FF2B5EF4-FFF2-40B4-BE49-F238E27FC236}">
                <a16:creationId xmlns:a16="http://schemas.microsoft.com/office/drawing/2014/main" id="{69CA6659-0878-4B5A-9A91-3D89B98C46D6}"/>
              </a:ext>
            </a:extLst>
          </p:cNvPr>
          <p:cNvSpPr/>
          <p:nvPr userDrawn="1"/>
        </p:nvSpPr>
        <p:spPr>
          <a:xfrm>
            <a:off x="0" y="1"/>
            <a:ext cx="2861233" cy="1432459"/>
          </a:xfrm>
          <a:custGeom>
            <a:avLst/>
            <a:gdLst>
              <a:gd name="connsiteX0" fmla="*/ 0 w 3452884"/>
              <a:gd name="connsiteY0" fmla="*/ 0 h 1728665"/>
              <a:gd name="connsiteX1" fmla="*/ 3326922 w 3452884"/>
              <a:gd name="connsiteY1" fmla="*/ 0 h 1728665"/>
              <a:gd name="connsiteX2" fmla="*/ 3390214 w 3452884"/>
              <a:gd name="connsiteY2" fmla="*/ 60095 h 1728665"/>
              <a:gd name="connsiteX3" fmla="*/ 3340212 w 3452884"/>
              <a:gd name="connsiteY3" fmla="*/ 491319 h 1728665"/>
              <a:gd name="connsiteX4" fmla="*/ 1879836 w 3452884"/>
              <a:gd name="connsiteY4" fmla="*/ 1392072 h 1728665"/>
              <a:gd name="connsiteX5" fmla="*/ 45461 w 3452884"/>
              <a:gd name="connsiteY5" fmla="*/ 1665027 h 1728665"/>
              <a:gd name="connsiteX6" fmla="*/ 0 w 3452884"/>
              <a:gd name="connsiteY6" fmla="*/ 1633904 h 172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2884" h="1728665">
                <a:moveTo>
                  <a:pt x="0" y="0"/>
                </a:moveTo>
                <a:lnTo>
                  <a:pt x="3326922" y="0"/>
                </a:lnTo>
                <a:lnTo>
                  <a:pt x="3390214" y="60095"/>
                </a:lnTo>
                <a:cubicBezTo>
                  <a:pt x="3495581" y="189398"/>
                  <a:pt x="3460797" y="329252"/>
                  <a:pt x="3340212" y="491319"/>
                </a:cubicBezTo>
                <a:cubicBezTo>
                  <a:pt x="3147276" y="750626"/>
                  <a:pt x="2428962" y="1196454"/>
                  <a:pt x="1879836" y="1392072"/>
                </a:cubicBezTo>
                <a:cubicBezTo>
                  <a:pt x="1330711" y="1587690"/>
                  <a:pt x="395714" y="1851547"/>
                  <a:pt x="45461" y="1665027"/>
                </a:cubicBezTo>
                <a:lnTo>
                  <a:pt x="0" y="1633904"/>
                </a:lnTo>
                <a:close/>
              </a:path>
            </a:pathLst>
          </a:custGeom>
          <a:solidFill>
            <a:srgbClr val="6364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รูปแบบอิสระ: รูปร่าง 10">
            <a:extLst>
              <a:ext uri="{FF2B5EF4-FFF2-40B4-BE49-F238E27FC236}">
                <a16:creationId xmlns:a16="http://schemas.microsoft.com/office/drawing/2014/main" id="{DB1D389E-BB9E-4774-ADE1-B669D7C7330F}"/>
              </a:ext>
            </a:extLst>
          </p:cNvPr>
          <p:cNvSpPr/>
          <p:nvPr userDrawn="1"/>
        </p:nvSpPr>
        <p:spPr>
          <a:xfrm>
            <a:off x="0" y="0"/>
            <a:ext cx="2961861" cy="1707692"/>
          </a:xfrm>
          <a:custGeom>
            <a:avLst/>
            <a:gdLst>
              <a:gd name="connsiteX0" fmla="*/ 4080681 w 4241539"/>
              <a:gd name="connsiteY0" fmla="*/ 0 h 2297544"/>
              <a:gd name="connsiteX1" fmla="*/ 3944203 w 4241539"/>
              <a:gd name="connsiteY1" fmla="*/ 928048 h 2297544"/>
              <a:gd name="connsiteX2" fmla="*/ 1364777 w 4241539"/>
              <a:gd name="connsiteY2" fmla="*/ 1323833 h 2297544"/>
              <a:gd name="connsiteX3" fmla="*/ 723332 w 4241539"/>
              <a:gd name="connsiteY3" fmla="*/ 2238233 h 2297544"/>
              <a:gd name="connsiteX4" fmla="*/ 0 w 4241539"/>
              <a:gd name="connsiteY4" fmla="*/ 2210938 h 2297544"/>
              <a:gd name="connsiteX5" fmla="*/ 0 w 4241539"/>
              <a:gd name="connsiteY5" fmla="*/ 2210938 h 22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1539" h="2297544">
                <a:moveTo>
                  <a:pt x="4080681" y="0"/>
                </a:moveTo>
                <a:cubicBezTo>
                  <a:pt x="4238767" y="353704"/>
                  <a:pt x="4396854" y="707409"/>
                  <a:pt x="3944203" y="928048"/>
                </a:cubicBezTo>
                <a:cubicBezTo>
                  <a:pt x="3491552" y="1148687"/>
                  <a:pt x="1901589" y="1105469"/>
                  <a:pt x="1364777" y="1323833"/>
                </a:cubicBezTo>
                <a:cubicBezTo>
                  <a:pt x="827965" y="1542197"/>
                  <a:pt x="950795" y="2090382"/>
                  <a:pt x="723332" y="2238233"/>
                </a:cubicBezTo>
                <a:cubicBezTo>
                  <a:pt x="495869" y="2386084"/>
                  <a:pt x="0" y="2210938"/>
                  <a:pt x="0" y="2210938"/>
                </a:cubicBezTo>
                <a:lnTo>
                  <a:pt x="0" y="2210938"/>
                </a:lnTo>
              </a:path>
            </a:pathLst>
          </a:custGeom>
          <a:noFill/>
          <a:ln w="28575" cap="rnd">
            <a:solidFill>
              <a:srgbClr val="63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รูปแบบอิสระ: รูปร่าง 16">
            <a:extLst>
              <a:ext uri="{FF2B5EF4-FFF2-40B4-BE49-F238E27FC236}">
                <a16:creationId xmlns:a16="http://schemas.microsoft.com/office/drawing/2014/main" id="{94E731F3-9707-4CD8-885D-0B9A4A911090}"/>
              </a:ext>
            </a:extLst>
          </p:cNvPr>
          <p:cNvSpPr/>
          <p:nvPr userDrawn="1"/>
        </p:nvSpPr>
        <p:spPr>
          <a:xfrm rot="7290145">
            <a:off x="366922" y="573156"/>
            <a:ext cx="1738077" cy="1219153"/>
          </a:xfrm>
          <a:custGeom>
            <a:avLst/>
            <a:gdLst>
              <a:gd name="connsiteX0" fmla="*/ 1570906 w 4040328"/>
              <a:gd name="connsiteY0" fmla="*/ 32888 h 2834043"/>
              <a:gd name="connsiteX1" fmla="*/ 4035811 w 4040328"/>
              <a:gd name="connsiteY1" fmla="*/ 1662905 h 2834043"/>
              <a:gd name="connsiteX2" fmla="*/ 914924 w 4040328"/>
              <a:gd name="connsiteY2" fmla="*/ 2815844 h 2834043"/>
              <a:gd name="connsiteX3" fmla="*/ 20402 w 4040328"/>
              <a:gd name="connsiteY3" fmla="*/ 748505 h 2834043"/>
              <a:gd name="connsiteX4" fmla="*/ 1570906 w 4040328"/>
              <a:gd name="connsiteY4" fmla="*/ 32888 h 283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28" h="2834043">
                <a:moveTo>
                  <a:pt x="1570906" y="32888"/>
                </a:moveTo>
                <a:cubicBezTo>
                  <a:pt x="2240141" y="185288"/>
                  <a:pt x="4145141" y="1199079"/>
                  <a:pt x="4035811" y="1662905"/>
                </a:cubicBezTo>
                <a:cubicBezTo>
                  <a:pt x="3926481" y="2126731"/>
                  <a:pt x="1584159" y="2968244"/>
                  <a:pt x="914924" y="2815844"/>
                </a:cubicBezTo>
                <a:cubicBezTo>
                  <a:pt x="245689" y="2663444"/>
                  <a:pt x="-88928" y="1215644"/>
                  <a:pt x="20402" y="748505"/>
                </a:cubicBezTo>
                <a:cubicBezTo>
                  <a:pt x="129732" y="281366"/>
                  <a:pt x="901671" y="-119512"/>
                  <a:pt x="1570906" y="32888"/>
                </a:cubicBez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รูปแบบอิสระ: รูปร่าง 22">
            <a:extLst>
              <a:ext uri="{FF2B5EF4-FFF2-40B4-BE49-F238E27FC236}">
                <a16:creationId xmlns:a16="http://schemas.microsoft.com/office/drawing/2014/main" id="{21EC98A8-004A-4237-9148-901BB1EA9BC7}"/>
              </a:ext>
            </a:extLst>
          </p:cNvPr>
          <p:cNvSpPr/>
          <p:nvPr userDrawn="1"/>
        </p:nvSpPr>
        <p:spPr>
          <a:xfrm rot="443414">
            <a:off x="-50781" y="2000875"/>
            <a:ext cx="625804" cy="729177"/>
          </a:xfrm>
          <a:custGeom>
            <a:avLst/>
            <a:gdLst>
              <a:gd name="connsiteX0" fmla="*/ 0 w 625804"/>
              <a:gd name="connsiteY0" fmla="*/ 0 h 729177"/>
              <a:gd name="connsiteX1" fmla="*/ 97835 w 625804"/>
              <a:gd name="connsiteY1" fmla="*/ 40899 h 729177"/>
              <a:gd name="connsiteX2" fmla="*/ 624469 w 625804"/>
              <a:gd name="connsiteY2" fmla="*/ 447611 h 729177"/>
              <a:gd name="connsiteX3" fmla="*/ 225375 w 625804"/>
              <a:gd name="connsiteY3" fmla="*/ 686260 h 729177"/>
              <a:gd name="connsiteX4" fmla="*/ 94578 w 625804"/>
              <a:gd name="connsiteY4" fmla="*/ 729177 h 72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04" h="729177">
                <a:moveTo>
                  <a:pt x="0" y="0"/>
                </a:moveTo>
                <a:lnTo>
                  <a:pt x="97835" y="40899"/>
                </a:lnTo>
                <a:cubicBezTo>
                  <a:pt x="338090" y="150586"/>
                  <a:pt x="648701" y="344809"/>
                  <a:pt x="624469" y="447611"/>
                </a:cubicBezTo>
                <a:cubicBezTo>
                  <a:pt x="608314" y="516146"/>
                  <a:pt x="427186" y="612584"/>
                  <a:pt x="225375" y="686260"/>
                </a:cubicBezTo>
                <a:lnTo>
                  <a:pt x="94578" y="729177"/>
                </a:ln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299021" y="5428777"/>
            <a:ext cx="1869898" cy="1144865"/>
            <a:chOff x="6300721" y="5484630"/>
            <a:chExt cx="1869898" cy="1144865"/>
          </a:xfrm>
        </p:grpSpPr>
        <p:cxnSp>
          <p:nvCxnSpPr>
            <p:cNvPr id="19" name="ตัวเชื่อมต่อตรง 44">
              <a:extLst>
                <a:ext uri="{FF2B5EF4-FFF2-40B4-BE49-F238E27FC236}">
                  <a16:creationId xmlns:a16="http://schemas.microsoft.com/office/drawing/2014/main" id="{16C187B5-0511-47C0-B98A-476E342113F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419683" y="5918587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47">
              <a:extLst>
                <a:ext uri="{FF2B5EF4-FFF2-40B4-BE49-F238E27FC236}">
                  <a16:creationId xmlns:a16="http://schemas.microsoft.com/office/drawing/2014/main" id="{17FBC4C9-D1E3-4F89-96D0-5DF8274C5C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895089" y="6116602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48">
              <a:extLst>
                <a:ext uri="{FF2B5EF4-FFF2-40B4-BE49-F238E27FC236}">
                  <a16:creationId xmlns:a16="http://schemas.microsoft.com/office/drawing/2014/main" id="{F6843F83-1FA1-4233-8EBC-ABDE7A827AB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697670" y="6524536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49">
              <a:extLst>
                <a:ext uri="{FF2B5EF4-FFF2-40B4-BE49-F238E27FC236}">
                  <a16:creationId xmlns:a16="http://schemas.microsoft.com/office/drawing/2014/main" id="{090C8844-40AF-4F66-A79C-10E331A1C30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353035" y="6358849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55">
              <a:extLst>
                <a:ext uri="{FF2B5EF4-FFF2-40B4-BE49-F238E27FC236}">
                  <a16:creationId xmlns:a16="http://schemas.microsoft.com/office/drawing/2014/main" id="{DA095029-0BA9-4CE9-AE20-BDE1FAEB6D8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879623" y="5484630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57">
              <a:extLst>
                <a:ext uri="{FF2B5EF4-FFF2-40B4-BE49-F238E27FC236}">
                  <a16:creationId xmlns:a16="http://schemas.microsoft.com/office/drawing/2014/main" id="{01EF5639-6271-4774-B65C-5758A60010B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00721" y="6253890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59">
              <a:extLst>
                <a:ext uri="{FF2B5EF4-FFF2-40B4-BE49-F238E27FC236}">
                  <a16:creationId xmlns:a16="http://schemas.microsoft.com/office/drawing/2014/main" id="{A6FDDFFA-CB16-4B88-8387-A8A240B387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007484" y="5761147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60">
              <a:extLst>
                <a:ext uri="{FF2B5EF4-FFF2-40B4-BE49-F238E27FC236}">
                  <a16:creationId xmlns:a16="http://schemas.microsoft.com/office/drawing/2014/main" id="{C86D2DB4-3C3F-442C-89AC-BFCA536FC8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353035" y="6006701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61">
              <a:extLst>
                <a:ext uri="{FF2B5EF4-FFF2-40B4-BE49-F238E27FC236}">
                  <a16:creationId xmlns:a16="http://schemas.microsoft.com/office/drawing/2014/main" id="{94EEF50A-81B6-4663-84FE-E97BE83CFC1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484240" y="5487039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62">
              <a:extLst>
                <a:ext uri="{FF2B5EF4-FFF2-40B4-BE49-F238E27FC236}">
                  <a16:creationId xmlns:a16="http://schemas.microsoft.com/office/drawing/2014/main" id="{DF107A92-4E09-4E93-8BCD-EA053DA65EC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904137" y="5901742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63">
              <a:extLst>
                <a:ext uri="{FF2B5EF4-FFF2-40B4-BE49-F238E27FC236}">
                  <a16:creationId xmlns:a16="http://schemas.microsoft.com/office/drawing/2014/main" id="{5F6730DA-31AF-4585-B003-7C326A0EC9E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945829" y="5575546"/>
              <a:ext cx="224790" cy="104959"/>
            </a:xfrm>
            <a:prstGeom prst="line">
              <a:avLst/>
            </a:prstGeom>
            <a:ln w="8255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30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รูปแบบอิสระ: รูปร่าง 22">
            <a:extLst>
              <a:ext uri="{FF2B5EF4-FFF2-40B4-BE49-F238E27FC236}">
                <a16:creationId xmlns:a16="http://schemas.microsoft.com/office/drawing/2014/main" id="{21EC98A8-004A-4237-9148-901BB1EA9BC7}"/>
              </a:ext>
            </a:extLst>
          </p:cNvPr>
          <p:cNvSpPr/>
          <p:nvPr userDrawn="1"/>
        </p:nvSpPr>
        <p:spPr>
          <a:xfrm rot="443414">
            <a:off x="-49495" y="4494657"/>
            <a:ext cx="625804" cy="729177"/>
          </a:xfrm>
          <a:custGeom>
            <a:avLst/>
            <a:gdLst>
              <a:gd name="connsiteX0" fmla="*/ 0 w 625804"/>
              <a:gd name="connsiteY0" fmla="*/ 0 h 729177"/>
              <a:gd name="connsiteX1" fmla="*/ 97835 w 625804"/>
              <a:gd name="connsiteY1" fmla="*/ 40899 h 729177"/>
              <a:gd name="connsiteX2" fmla="*/ 624469 w 625804"/>
              <a:gd name="connsiteY2" fmla="*/ 447611 h 729177"/>
              <a:gd name="connsiteX3" fmla="*/ 225375 w 625804"/>
              <a:gd name="connsiteY3" fmla="*/ 686260 h 729177"/>
              <a:gd name="connsiteX4" fmla="*/ 94578 w 625804"/>
              <a:gd name="connsiteY4" fmla="*/ 729177 h 72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04" h="729177">
                <a:moveTo>
                  <a:pt x="0" y="0"/>
                </a:moveTo>
                <a:lnTo>
                  <a:pt x="97835" y="40899"/>
                </a:lnTo>
                <a:cubicBezTo>
                  <a:pt x="338090" y="150586"/>
                  <a:pt x="648701" y="344809"/>
                  <a:pt x="624469" y="447611"/>
                </a:cubicBezTo>
                <a:cubicBezTo>
                  <a:pt x="608314" y="516146"/>
                  <a:pt x="427186" y="612584"/>
                  <a:pt x="225375" y="686260"/>
                </a:cubicBezTo>
                <a:lnTo>
                  <a:pt x="94578" y="729177"/>
                </a:ln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รูปแบบอิสระ: รูปร่าง 16">
            <a:extLst>
              <a:ext uri="{FF2B5EF4-FFF2-40B4-BE49-F238E27FC236}">
                <a16:creationId xmlns:a16="http://schemas.microsoft.com/office/drawing/2014/main" id="{94E731F3-9707-4CD8-885D-0B9A4A911090}"/>
              </a:ext>
            </a:extLst>
          </p:cNvPr>
          <p:cNvSpPr/>
          <p:nvPr userDrawn="1"/>
        </p:nvSpPr>
        <p:spPr>
          <a:xfrm rot="7290145">
            <a:off x="-35828" y="5356603"/>
            <a:ext cx="1738077" cy="1219153"/>
          </a:xfrm>
          <a:custGeom>
            <a:avLst/>
            <a:gdLst>
              <a:gd name="connsiteX0" fmla="*/ 1570906 w 4040328"/>
              <a:gd name="connsiteY0" fmla="*/ 32888 h 2834043"/>
              <a:gd name="connsiteX1" fmla="*/ 4035811 w 4040328"/>
              <a:gd name="connsiteY1" fmla="*/ 1662905 h 2834043"/>
              <a:gd name="connsiteX2" fmla="*/ 914924 w 4040328"/>
              <a:gd name="connsiteY2" fmla="*/ 2815844 h 2834043"/>
              <a:gd name="connsiteX3" fmla="*/ 20402 w 4040328"/>
              <a:gd name="connsiteY3" fmla="*/ 748505 h 2834043"/>
              <a:gd name="connsiteX4" fmla="*/ 1570906 w 4040328"/>
              <a:gd name="connsiteY4" fmla="*/ 32888 h 283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28" h="2834043">
                <a:moveTo>
                  <a:pt x="1570906" y="32888"/>
                </a:moveTo>
                <a:cubicBezTo>
                  <a:pt x="2240141" y="185288"/>
                  <a:pt x="4145141" y="1199079"/>
                  <a:pt x="4035811" y="1662905"/>
                </a:cubicBezTo>
                <a:cubicBezTo>
                  <a:pt x="3926481" y="2126731"/>
                  <a:pt x="1584159" y="2968244"/>
                  <a:pt x="914924" y="2815844"/>
                </a:cubicBezTo>
                <a:cubicBezTo>
                  <a:pt x="245689" y="2663444"/>
                  <a:pt x="-88928" y="1215644"/>
                  <a:pt x="20402" y="748505"/>
                </a:cubicBezTo>
                <a:cubicBezTo>
                  <a:pt x="129732" y="281366"/>
                  <a:pt x="901671" y="-119512"/>
                  <a:pt x="1570906" y="32888"/>
                </a:cubicBez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รูปแบบอิสระ: รูปร่าง 17">
            <a:extLst>
              <a:ext uri="{FF2B5EF4-FFF2-40B4-BE49-F238E27FC236}">
                <a16:creationId xmlns:a16="http://schemas.microsoft.com/office/drawing/2014/main" id="{C32B97D2-4B02-48CA-917B-B1DFFF2A440A}"/>
              </a:ext>
            </a:extLst>
          </p:cNvPr>
          <p:cNvSpPr/>
          <p:nvPr userDrawn="1"/>
        </p:nvSpPr>
        <p:spPr>
          <a:xfrm rot="19579272">
            <a:off x="711573" y="4562484"/>
            <a:ext cx="345179" cy="242122"/>
          </a:xfrm>
          <a:custGeom>
            <a:avLst/>
            <a:gdLst>
              <a:gd name="connsiteX0" fmla="*/ 1570906 w 4040328"/>
              <a:gd name="connsiteY0" fmla="*/ 32888 h 2834043"/>
              <a:gd name="connsiteX1" fmla="*/ 4035811 w 4040328"/>
              <a:gd name="connsiteY1" fmla="*/ 1662905 h 2834043"/>
              <a:gd name="connsiteX2" fmla="*/ 914924 w 4040328"/>
              <a:gd name="connsiteY2" fmla="*/ 2815844 h 2834043"/>
              <a:gd name="connsiteX3" fmla="*/ 20402 w 4040328"/>
              <a:gd name="connsiteY3" fmla="*/ 748505 h 2834043"/>
              <a:gd name="connsiteX4" fmla="*/ 1570906 w 4040328"/>
              <a:gd name="connsiteY4" fmla="*/ 32888 h 283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28" h="2834043">
                <a:moveTo>
                  <a:pt x="1570906" y="32888"/>
                </a:moveTo>
                <a:cubicBezTo>
                  <a:pt x="2240141" y="185288"/>
                  <a:pt x="4145141" y="1199079"/>
                  <a:pt x="4035811" y="1662905"/>
                </a:cubicBezTo>
                <a:cubicBezTo>
                  <a:pt x="3926481" y="2126731"/>
                  <a:pt x="1584159" y="2968244"/>
                  <a:pt x="914924" y="2815844"/>
                </a:cubicBezTo>
                <a:cubicBezTo>
                  <a:pt x="245689" y="2663444"/>
                  <a:pt x="-88928" y="1215644"/>
                  <a:pt x="20402" y="748505"/>
                </a:cubicBezTo>
                <a:cubicBezTo>
                  <a:pt x="129732" y="281366"/>
                  <a:pt x="901671" y="-119512"/>
                  <a:pt x="1570906" y="32888"/>
                </a:cubicBez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รูปแบบอิสระ: รูปร่าง 20">
            <a:extLst>
              <a:ext uri="{FF2B5EF4-FFF2-40B4-BE49-F238E27FC236}">
                <a16:creationId xmlns:a16="http://schemas.microsoft.com/office/drawing/2014/main" id="{9AE4D36A-EE78-462D-80C6-2087430D28C7}"/>
              </a:ext>
            </a:extLst>
          </p:cNvPr>
          <p:cNvSpPr/>
          <p:nvPr userDrawn="1"/>
        </p:nvSpPr>
        <p:spPr>
          <a:xfrm>
            <a:off x="0" y="2071348"/>
            <a:ext cx="2886159" cy="2416482"/>
          </a:xfrm>
          <a:custGeom>
            <a:avLst/>
            <a:gdLst>
              <a:gd name="connsiteX0" fmla="*/ 563758 w 2886159"/>
              <a:gd name="connsiteY0" fmla="*/ 615 h 2416482"/>
              <a:gd name="connsiteX1" fmla="*/ 780575 w 2886159"/>
              <a:gd name="connsiteY1" fmla="*/ 28042 h 2416482"/>
              <a:gd name="connsiteX2" fmla="*/ 2882307 w 2886159"/>
              <a:gd name="connsiteY2" fmla="*/ 1417897 h 2416482"/>
              <a:gd name="connsiteX3" fmla="*/ 221244 w 2886159"/>
              <a:gd name="connsiteY3" fmla="*/ 2400965 h 2416482"/>
              <a:gd name="connsiteX4" fmla="*/ 20814 w 2886159"/>
              <a:gd name="connsiteY4" fmla="*/ 2304250 h 2416482"/>
              <a:gd name="connsiteX5" fmla="*/ 0 w 2886159"/>
              <a:gd name="connsiteY5" fmla="*/ 2285698 h 2416482"/>
              <a:gd name="connsiteX6" fmla="*/ 0 w 2886159"/>
              <a:gd name="connsiteY6" fmla="*/ 111903 h 2416482"/>
              <a:gd name="connsiteX7" fmla="*/ 136083 w 2886159"/>
              <a:gd name="connsiteY7" fmla="*/ 58979 h 2416482"/>
              <a:gd name="connsiteX8" fmla="*/ 563758 w 2886159"/>
              <a:gd name="connsiteY8" fmla="*/ 615 h 241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159" h="2416482">
                <a:moveTo>
                  <a:pt x="563758" y="615"/>
                </a:moveTo>
                <a:cubicBezTo>
                  <a:pt x="636549" y="2927"/>
                  <a:pt x="709246" y="11799"/>
                  <a:pt x="780575" y="28042"/>
                </a:cubicBezTo>
                <a:cubicBezTo>
                  <a:pt x="1351207" y="157988"/>
                  <a:pt x="2975528" y="1022410"/>
                  <a:pt x="2882307" y="1417897"/>
                </a:cubicBezTo>
                <a:cubicBezTo>
                  <a:pt x="2789085" y="1813384"/>
                  <a:pt x="791876" y="2530910"/>
                  <a:pt x="221244" y="2400965"/>
                </a:cubicBezTo>
                <a:cubicBezTo>
                  <a:pt x="149915" y="2384722"/>
                  <a:pt x="83044" y="2351220"/>
                  <a:pt x="20814" y="2304250"/>
                </a:cubicBezTo>
                <a:lnTo>
                  <a:pt x="0" y="2285698"/>
                </a:lnTo>
                <a:lnTo>
                  <a:pt x="0" y="111903"/>
                </a:lnTo>
                <a:lnTo>
                  <a:pt x="136083" y="58979"/>
                </a:lnTo>
                <a:cubicBezTo>
                  <a:pt x="272219" y="17609"/>
                  <a:pt x="418176" y="-4008"/>
                  <a:pt x="563758" y="615"/>
                </a:cubicBez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รูปแบบอิสระ: รูปร่าง 11">
            <a:extLst>
              <a:ext uri="{FF2B5EF4-FFF2-40B4-BE49-F238E27FC236}">
                <a16:creationId xmlns:a16="http://schemas.microsoft.com/office/drawing/2014/main" id="{F2A77116-AF78-4335-945E-0996598D8225}"/>
              </a:ext>
            </a:extLst>
          </p:cNvPr>
          <p:cNvSpPr/>
          <p:nvPr userDrawn="1"/>
        </p:nvSpPr>
        <p:spPr>
          <a:xfrm>
            <a:off x="0" y="0"/>
            <a:ext cx="7934657" cy="4098462"/>
          </a:xfrm>
          <a:custGeom>
            <a:avLst/>
            <a:gdLst>
              <a:gd name="connsiteX0" fmla="*/ 0 w 7934657"/>
              <a:gd name="connsiteY0" fmla="*/ 0 h 4744298"/>
              <a:gd name="connsiteX1" fmla="*/ 7907218 w 7934657"/>
              <a:gd name="connsiteY1" fmla="*/ 0 h 4744298"/>
              <a:gd name="connsiteX2" fmla="*/ 7919260 w 7934657"/>
              <a:gd name="connsiteY2" fmla="*/ 46001 h 4744298"/>
              <a:gd name="connsiteX3" fmla="*/ 7116417 w 7934657"/>
              <a:gd name="connsiteY3" fmla="*/ 2007595 h 4744298"/>
              <a:gd name="connsiteX4" fmla="*/ 3916017 w 7934657"/>
              <a:gd name="connsiteY4" fmla="*/ 2498413 h 4744298"/>
              <a:gd name="connsiteX5" fmla="*/ 2524539 w 7934657"/>
              <a:gd name="connsiteY5" fmla="*/ 4149346 h 4744298"/>
              <a:gd name="connsiteX6" fmla="*/ 8871 w 7934657"/>
              <a:gd name="connsiteY6" fmla="*/ 4608399 h 4744298"/>
              <a:gd name="connsiteX7" fmla="*/ 0 w 7934657"/>
              <a:gd name="connsiteY7" fmla="*/ 4602038 h 47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4657" h="4744298">
                <a:moveTo>
                  <a:pt x="0" y="0"/>
                </a:moveTo>
                <a:lnTo>
                  <a:pt x="7907218" y="0"/>
                </a:lnTo>
                <a:lnTo>
                  <a:pt x="7919260" y="46001"/>
                </a:lnTo>
                <a:cubicBezTo>
                  <a:pt x="8031775" y="729743"/>
                  <a:pt x="7503629" y="1644594"/>
                  <a:pt x="7116417" y="2007595"/>
                </a:cubicBezTo>
                <a:cubicBezTo>
                  <a:pt x="6553200" y="2535596"/>
                  <a:pt x="4681330" y="2141455"/>
                  <a:pt x="3916017" y="2498413"/>
                </a:cubicBezTo>
                <a:cubicBezTo>
                  <a:pt x="3150704" y="2855371"/>
                  <a:pt x="3213652" y="3837007"/>
                  <a:pt x="2524539" y="4149346"/>
                </a:cubicBezTo>
                <a:cubicBezTo>
                  <a:pt x="1921565" y="4422643"/>
                  <a:pt x="641333" y="5009091"/>
                  <a:pt x="8871" y="4608399"/>
                </a:cubicBezTo>
                <a:lnTo>
                  <a:pt x="0" y="4602038"/>
                </a:lnTo>
                <a:close/>
              </a:path>
            </a:pathLst>
          </a:custGeom>
          <a:solidFill>
            <a:srgbClr val="C0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รูปแบบอิสระ: รูปร่าง 2">
            <a:extLst>
              <a:ext uri="{FF2B5EF4-FFF2-40B4-BE49-F238E27FC236}">
                <a16:creationId xmlns:a16="http://schemas.microsoft.com/office/drawing/2014/main" id="{D8DD17A6-DDE0-4172-8C71-C5E63CFAE4AC}"/>
              </a:ext>
            </a:extLst>
          </p:cNvPr>
          <p:cNvSpPr/>
          <p:nvPr userDrawn="1"/>
        </p:nvSpPr>
        <p:spPr>
          <a:xfrm>
            <a:off x="375260" y="1794312"/>
            <a:ext cx="9977053" cy="3726569"/>
          </a:xfrm>
          <a:custGeom>
            <a:avLst/>
            <a:gdLst>
              <a:gd name="connsiteX0" fmla="*/ 441167 w 9254742"/>
              <a:gd name="connsiteY0" fmla="*/ 755340 h 3273023"/>
              <a:gd name="connsiteX1" fmla="*/ 6058196 w 9254742"/>
              <a:gd name="connsiteY1" fmla="*/ 4226 h 3273023"/>
              <a:gd name="connsiteX2" fmla="*/ 8866710 w 9254742"/>
              <a:gd name="connsiteY2" fmla="*/ 1065583 h 3273023"/>
              <a:gd name="connsiteX3" fmla="*/ 8736081 w 9254742"/>
              <a:gd name="connsiteY3" fmla="*/ 2731097 h 3273023"/>
              <a:gd name="connsiteX4" fmla="*/ 4294710 w 9254742"/>
              <a:gd name="connsiteY4" fmla="*/ 2551483 h 3273023"/>
              <a:gd name="connsiteX5" fmla="*/ 2433253 w 9254742"/>
              <a:gd name="connsiteY5" fmla="*/ 3269940 h 3273023"/>
              <a:gd name="connsiteX6" fmla="*/ 588124 w 9254742"/>
              <a:gd name="connsiteY6" fmla="*/ 2224911 h 3273023"/>
              <a:gd name="connsiteX7" fmla="*/ 441167 w 9254742"/>
              <a:gd name="connsiteY7" fmla="*/ 755340 h 327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4742" h="3273023">
                <a:moveTo>
                  <a:pt x="441167" y="755340"/>
                </a:moveTo>
                <a:cubicBezTo>
                  <a:pt x="1352846" y="385226"/>
                  <a:pt x="4653939" y="-47481"/>
                  <a:pt x="6058196" y="4226"/>
                </a:cubicBezTo>
                <a:cubicBezTo>
                  <a:pt x="7462453" y="55933"/>
                  <a:pt x="8420396" y="611104"/>
                  <a:pt x="8866710" y="1065583"/>
                </a:cubicBezTo>
                <a:cubicBezTo>
                  <a:pt x="9313024" y="1520062"/>
                  <a:pt x="9498081" y="2483447"/>
                  <a:pt x="8736081" y="2731097"/>
                </a:cubicBezTo>
                <a:cubicBezTo>
                  <a:pt x="7974081" y="2978747"/>
                  <a:pt x="5345181" y="2461676"/>
                  <a:pt x="4294710" y="2551483"/>
                </a:cubicBezTo>
                <a:cubicBezTo>
                  <a:pt x="3244239" y="2641290"/>
                  <a:pt x="3051017" y="3324369"/>
                  <a:pt x="2433253" y="3269940"/>
                </a:cubicBezTo>
                <a:cubicBezTo>
                  <a:pt x="1815489" y="3215511"/>
                  <a:pt x="914695" y="2644011"/>
                  <a:pt x="588124" y="2224911"/>
                </a:cubicBezTo>
                <a:cubicBezTo>
                  <a:pt x="261553" y="1805811"/>
                  <a:pt x="-470512" y="1125454"/>
                  <a:pt x="441167" y="755340"/>
                </a:cubicBezTo>
                <a:close/>
              </a:path>
            </a:pathLst>
          </a:custGeom>
          <a:solidFill>
            <a:srgbClr val="C0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รูปแบบอิสระ: รูปร่าง 23">
            <a:extLst>
              <a:ext uri="{FF2B5EF4-FFF2-40B4-BE49-F238E27FC236}">
                <a16:creationId xmlns:a16="http://schemas.microsoft.com/office/drawing/2014/main" id="{9C61D7DF-315F-4F80-86A0-17B0BC3220E3}"/>
              </a:ext>
            </a:extLst>
          </p:cNvPr>
          <p:cNvSpPr/>
          <p:nvPr userDrawn="1"/>
        </p:nvSpPr>
        <p:spPr>
          <a:xfrm>
            <a:off x="595900" y="1946712"/>
            <a:ext cx="9977053" cy="3726569"/>
          </a:xfrm>
          <a:custGeom>
            <a:avLst/>
            <a:gdLst>
              <a:gd name="connsiteX0" fmla="*/ 441167 w 9254742"/>
              <a:gd name="connsiteY0" fmla="*/ 755340 h 3273023"/>
              <a:gd name="connsiteX1" fmla="*/ 6058196 w 9254742"/>
              <a:gd name="connsiteY1" fmla="*/ 4226 h 3273023"/>
              <a:gd name="connsiteX2" fmla="*/ 8866710 w 9254742"/>
              <a:gd name="connsiteY2" fmla="*/ 1065583 h 3273023"/>
              <a:gd name="connsiteX3" fmla="*/ 8736081 w 9254742"/>
              <a:gd name="connsiteY3" fmla="*/ 2731097 h 3273023"/>
              <a:gd name="connsiteX4" fmla="*/ 4294710 w 9254742"/>
              <a:gd name="connsiteY4" fmla="*/ 2551483 h 3273023"/>
              <a:gd name="connsiteX5" fmla="*/ 2433253 w 9254742"/>
              <a:gd name="connsiteY5" fmla="*/ 3269940 h 3273023"/>
              <a:gd name="connsiteX6" fmla="*/ 588124 w 9254742"/>
              <a:gd name="connsiteY6" fmla="*/ 2224911 h 3273023"/>
              <a:gd name="connsiteX7" fmla="*/ 441167 w 9254742"/>
              <a:gd name="connsiteY7" fmla="*/ 755340 h 327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4742" h="3273023">
                <a:moveTo>
                  <a:pt x="441167" y="755340"/>
                </a:moveTo>
                <a:cubicBezTo>
                  <a:pt x="1352846" y="385226"/>
                  <a:pt x="4653939" y="-47481"/>
                  <a:pt x="6058196" y="4226"/>
                </a:cubicBezTo>
                <a:cubicBezTo>
                  <a:pt x="7462453" y="55933"/>
                  <a:pt x="8420396" y="611104"/>
                  <a:pt x="8866710" y="1065583"/>
                </a:cubicBezTo>
                <a:cubicBezTo>
                  <a:pt x="9313024" y="1520062"/>
                  <a:pt x="9498081" y="2483447"/>
                  <a:pt x="8736081" y="2731097"/>
                </a:cubicBezTo>
                <a:cubicBezTo>
                  <a:pt x="7974081" y="2978747"/>
                  <a:pt x="5345181" y="2461676"/>
                  <a:pt x="4294710" y="2551483"/>
                </a:cubicBezTo>
                <a:cubicBezTo>
                  <a:pt x="3244239" y="2641290"/>
                  <a:pt x="3051017" y="3324369"/>
                  <a:pt x="2433253" y="3269940"/>
                </a:cubicBezTo>
                <a:cubicBezTo>
                  <a:pt x="1815489" y="3215511"/>
                  <a:pt x="914695" y="2644011"/>
                  <a:pt x="588124" y="2224911"/>
                </a:cubicBezTo>
                <a:cubicBezTo>
                  <a:pt x="261553" y="1805811"/>
                  <a:pt x="-470512" y="1125454"/>
                  <a:pt x="441167" y="755340"/>
                </a:cubicBezTo>
                <a:close/>
              </a:path>
            </a:pathLst>
          </a:custGeom>
          <a:solidFill>
            <a:srgbClr val="C00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กล่องข้อความ 4">
            <a:extLst>
              <a:ext uri="{FF2B5EF4-FFF2-40B4-BE49-F238E27FC236}">
                <a16:creationId xmlns:a16="http://schemas.microsoft.com/office/drawing/2014/main" id="{8B17FD36-6CE8-45BC-83D4-26817F7C923E}"/>
              </a:ext>
            </a:extLst>
          </p:cNvPr>
          <p:cNvSpPr txBox="1"/>
          <p:nvPr userDrawn="1"/>
        </p:nvSpPr>
        <p:spPr>
          <a:xfrm>
            <a:off x="1110342" y="2761299"/>
            <a:ext cx="8374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bg1">
                    <a:lumMod val="95000"/>
                  </a:schemeClr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THANK YOU</a:t>
            </a:r>
          </a:p>
        </p:txBody>
      </p:sp>
      <p:cxnSp>
        <p:nvCxnSpPr>
          <p:cNvPr id="13" name="ตัวเชื่อมต่อตรง 5">
            <a:extLst>
              <a:ext uri="{FF2B5EF4-FFF2-40B4-BE49-F238E27FC236}">
                <a16:creationId xmlns:a16="http://schemas.microsoft.com/office/drawing/2014/main" id="{0F4E1301-7EBA-4A9B-84DC-CECBD7391055}"/>
              </a:ext>
            </a:extLst>
          </p:cNvPr>
          <p:cNvCxnSpPr>
            <a:cxnSpLocks/>
          </p:cNvCxnSpPr>
          <p:nvPr userDrawn="1"/>
        </p:nvCxnSpPr>
        <p:spPr>
          <a:xfrm flipV="1">
            <a:off x="8166573" y="1951752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6">
            <a:extLst>
              <a:ext uri="{FF2B5EF4-FFF2-40B4-BE49-F238E27FC236}">
                <a16:creationId xmlns:a16="http://schemas.microsoft.com/office/drawing/2014/main" id="{1E5DA314-46AA-4CD6-850E-471BFB08F2BA}"/>
              </a:ext>
            </a:extLst>
          </p:cNvPr>
          <p:cNvCxnSpPr>
            <a:cxnSpLocks/>
          </p:cNvCxnSpPr>
          <p:nvPr userDrawn="1"/>
        </p:nvCxnSpPr>
        <p:spPr>
          <a:xfrm flipV="1">
            <a:off x="8641979" y="2149767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7">
            <a:extLst>
              <a:ext uri="{FF2B5EF4-FFF2-40B4-BE49-F238E27FC236}">
                <a16:creationId xmlns:a16="http://schemas.microsoft.com/office/drawing/2014/main" id="{2B5D8EE1-7EB1-4EEB-95EC-F281EE4F5EF8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4560" y="2557701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8">
            <a:extLst>
              <a:ext uri="{FF2B5EF4-FFF2-40B4-BE49-F238E27FC236}">
                <a16:creationId xmlns:a16="http://schemas.microsoft.com/office/drawing/2014/main" id="{A7A29096-F22F-4D94-8700-0AE63F9D80EB}"/>
              </a:ext>
            </a:extLst>
          </p:cNvPr>
          <p:cNvCxnSpPr>
            <a:cxnSpLocks/>
          </p:cNvCxnSpPr>
          <p:nvPr userDrawn="1"/>
        </p:nvCxnSpPr>
        <p:spPr>
          <a:xfrm flipV="1">
            <a:off x="9224821" y="2551117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9">
            <a:extLst>
              <a:ext uri="{FF2B5EF4-FFF2-40B4-BE49-F238E27FC236}">
                <a16:creationId xmlns:a16="http://schemas.microsoft.com/office/drawing/2014/main" id="{50059290-2D34-4D33-8D1B-DE2186CBE576}"/>
              </a:ext>
            </a:extLst>
          </p:cNvPr>
          <p:cNvCxnSpPr>
            <a:cxnSpLocks/>
          </p:cNvCxnSpPr>
          <p:nvPr userDrawn="1"/>
        </p:nvCxnSpPr>
        <p:spPr>
          <a:xfrm flipV="1">
            <a:off x="8047611" y="2287055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0">
            <a:extLst>
              <a:ext uri="{FF2B5EF4-FFF2-40B4-BE49-F238E27FC236}">
                <a16:creationId xmlns:a16="http://schemas.microsoft.com/office/drawing/2014/main" id="{861F5F68-F9AF-4B72-9900-DD777EA0F52B}"/>
              </a:ext>
            </a:extLst>
          </p:cNvPr>
          <p:cNvCxnSpPr>
            <a:cxnSpLocks/>
          </p:cNvCxnSpPr>
          <p:nvPr userDrawn="1"/>
        </p:nvCxnSpPr>
        <p:spPr>
          <a:xfrm flipV="1">
            <a:off x="8875135" y="1758833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1">
            <a:extLst>
              <a:ext uri="{FF2B5EF4-FFF2-40B4-BE49-F238E27FC236}">
                <a16:creationId xmlns:a16="http://schemas.microsoft.com/office/drawing/2014/main" id="{A754D7F3-3488-460F-B304-F146942BB976}"/>
              </a:ext>
            </a:extLst>
          </p:cNvPr>
          <p:cNvCxnSpPr>
            <a:cxnSpLocks/>
          </p:cNvCxnSpPr>
          <p:nvPr userDrawn="1"/>
        </p:nvCxnSpPr>
        <p:spPr>
          <a:xfrm flipV="1">
            <a:off x="9145385" y="2214988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2">
            <a:extLst>
              <a:ext uri="{FF2B5EF4-FFF2-40B4-BE49-F238E27FC236}">
                <a16:creationId xmlns:a16="http://schemas.microsoft.com/office/drawing/2014/main" id="{A271D88A-7245-4D27-B169-C871A42EE74D}"/>
              </a:ext>
            </a:extLst>
          </p:cNvPr>
          <p:cNvCxnSpPr>
            <a:cxnSpLocks/>
          </p:cNvCxnSpPr>
          <p:nvPr userDrawn="1"/>
        </p:nvCxnSpPr>
        <p:spPr>
          <a:xfrm flipV="1">
            <a:off x="9651027" y="1934907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รูปแบบอิสระ: รูปร่าง 13">
            <a:extLst>
              <a:ext uri="{FF2B5EF4-FFF2-40B4-BE49-F238E27FC236}">
                <a16:creationId xmlns:a16="http://schemas.microsoft.com/office/drawing/2014/main" id="{55F53865-BA9E-4B13-93DF-C6E29F885323}"/>
              </a:ext>
            </a:extLst>
          </p:cNvPr>
          <p:cNvSpPr/>
          <p:nvPr userDrawn="1"/>
        </p:nvSpPr>
        <p:spPr>
          <a:xfrm>
            <a:off x="7447526" y="4826102"/>
            <a:ext cx="4744473" cy="2031898"/>
          </a:xfrm>
          <a:custGeom>
            <a:avLst/>
            <a:gdLst>
              <a:gd name="connsiteX0" fmla="*/ 5511485 w 6252484"/>
              <a:gd name="connsiteY0" fmla="*/ 20 h 2779074"/>
              <a:gd name="connsiteX1" fmla="*/ 6228763 w 6252484"/>
              <a:gd name="connsiteY1" fmla="*/ 114813 h 2779074"/>
              <a:gd name="connsiteX2" fmla="*/ 6252484 w 6252484"/>
              <a:gd name="connsiteY2" fmla="*/ 125811 h 2779074"/>
              <a:gd name="connsiteX3" fmla="*/ 6252484 w 6252484"/>
              <a:gd name="connsiteY3" fmla="*/ 2779074 h 2779074"/>
              <a:gd name="connsiteX4" fmla="*/ 0 w 6252484"/>
              <a:gd name="connsiteY4" fmla="*/ 2779074 h 2779074"/>
              <a:gd name="connsiteX5" fmla="*/ 61214 w 6252484"/>
              <a:gd name="connsiteY5" fmla="*/ 2666441 h 2779074"/>
              <a:gd name="connsiteX6" fmla="*/ 884404 w 6252484"/>
              <a:gd name="connsiteY6" fmla="*/ 1925634 h 2779074"/>
              <a:gd name="connsiteX7" fmla="*/ 3159696 w 6252484"/>
              <a:gd name="connsiteY7" fmla="*/ 1361754 h 2779074"/>
              <a:gd name="connsiteX8" fmla="*/ 4537690 w 6252484"/>
              <a:gd name="connsiteY8" fmla="*/ 127314 h 2779074"/>
              <a:gd name="connsiteX9" fmla="*/ 5511485 w 6252484"/>
              <a:gd name="connsiteY9" fmla="*/ 20 h 27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52484" h="2779074">
                <a:moveTo>
                  <a:pt x="5511485" y="20"/>
                </a:moveTo>
                <a:cubicBezTo>
                  <a:pt x="5767301" y="922"/>
                  <a:pt x="6020493" y="32908"/>
                  <a:pt x="6228763" y="114813"/>
                </a:cubicBezTo>
                <a:lnTo>
                  <a:pt x="6252484" y="125811"/>
                </a:lnTo>
                <a:lnTo>
                  <a:pt x="6252484" y="2779074"/>
                </a:lnTo>
                <a:lnTo>
                  <a:pt x="0" y="2779074"/>
                </a:lnTo>
                <a:lnTo>
                  <a:pt x="61214" y="2666441"/>
                </a:lnTo>
                <a:cubicBezTo>
                  <a:pt x="209428" y="2420934"/>
                  <a:pt x="483825" y="2116134"/>
                  <a:pt x="884404" y="1925634"/>
                </a:cubicBezTo>
                <a:cubicBezTo>
                  <a:pt x="1418511" y="1671634"/>
                  <a:pt x="2550816" y="1661474"/>
                  <a:pt x="3159696" y="1361754"/>
                </a:cubicBezTo>
                <a:cubicBezTo>
                  <a:pt x="3768578" y="1062034"/>
                  <a:pt x="3960856" y="284794"/>
                  <a:pt x="4537690" y="127314"/>
                </a:cubicBezTo>
                <a:cubicBezTo>
                  <a:pt x="4790056" y="58417"/>
                  <a:pt x="5153342" y="-1244"/>
                  <a:pt x="5511485" y="20"/>
                </a:cubicBezTo>
                <a:close/>
              </a:path>
            </a:pathLst>
          </a:custGeom>
          <a:solidFill>
            <a:srgbClr val="6364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รูปแบบอิสระ: รูปร่าง 14">
            <a:extLst>
              <a:ext uri="{FF2B5EF4-FFF2-40B4-BE49-F238E27FC236}">
                <a16:creationId xmlns:a16="http://schemas.microsoft.com/office/drawing/2014/main" id="{94A0197E-2D26-4FA7-A6C0-DB66A98DBAE8}"/>
              </a:ext>
            </a:extLst>
          </p:cNvPr>
          <p:cNvSpPr/>
          <p:nvPr userDrawn="1"/>
        </p:nvSpPr>
        <p:spPr>
          <a:xfrm>
            <a:off x="7197969" y="5052227"/>
            <a:ext cx="5013695" cy="1859850"/>
          </a:xfrm>
          <a:custGeom>
            <a:avLst/>
            <a:gdLst>
              <a:gd name="connsiteX0" fmla="*/ 6912077 w 6912077"/>
              <a:gd name="connsiteY0" fmla="*/ 254344 h 3233518"/>
              <a:gd name="connsiteX1" fmla="*/ 5191432 w 6912077"/>
              <a:gd name="connsiteY1" fmla="*/ 97028 h 3233518"/>
              <a:gd name="connsiteX2" fmla="*/ 3519948 w 6912077"/>
              <a:gd name="connsiteY2" fmla="*/ 1552202 h 3233518"/>
              <a:gd name="connsiteX3" fmla="*/ 983226 w 6912077"/>
              <a:gd name="connsiteY3" fmla="*/ 2092976 h 3233518"/>
              <a:gd name="connsiteX4" fmla="*/ 0 w 6912077"/>
              <a:gd name="connsiteY4" fmla="*/ 3233518 h 323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077" h="3233518">
                <a:moveTo>
                  <a:pt x="6912077" y="254344"/>
                </a:moveTo>
                <a:cubicBezTo>
                  <a:pt x="6334432" y="67531"/>
                  <a:pt x="5756787" y="-119282"/>
                  <a:pt x="5191432" y="97028"/>
                </a:cubicBezTo>
                <a:cubicBezTo>
                  <a:pt x="4626077" y="313338"/>
                  <a:pt x="4221316" y="1219544"/>
                  <a:pt x="3519948" y="1552202"/>
                </a:cubicBezTo>
                <a:cubicBezTo>
                  <a:pt x="2818580" y="1884860"/>
                  <a:pt x="1569884" y="1812757"/>
                  <a:pt x="983226" y="2092976"/>
                </a:cubicBezTo>
                <a:cubicBezTo>
                  <a:pt x="396568" y="2373195"/>
                  <a:pt x="198284" y="2803356"/>
                  <a:pt x="0" y="3233518"/>
                </a:cubicBezTo>
              </a:path>
            </a:pathLst>
          </a:custGeom>
          <a:noFill/>
          <a:ln w="28575" cap="rnd">
            <a:solidFill>
              <a:srgbClr val="63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ตัวเชื่อมต่อตรง 17">
            <a:extLst>
              <a:ext uri="{FF2B5EF4-FFF2-40B4-BE49-F238E27FC236}">
                <a16:creationId xmlns:a16="http://schemas.microsoft.com/office/drawing/2014/main" id="{FB32AFDA-BD35-4620-8945-323CC10F82B4}"/>
              </a:ext>
            </a:extLst>
          </p:cNvPr>
          <p:cNvCxnSpPr>
            <a:cxnSpLocks/>
          </p:cNvCxnSpPr>
          <p:nvPr userDrawn="1"/>
        </p:nvCxnSpPr>
        <p:spPr>
          <a:xfrm flipV="1">
            <a:off x="8428062" y="1498372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18">
            <a:extLst>
              <a:ext uri="{FF2B5EF4-FFF2-40B4-BE49-F238E27FC236}">
                <a16:creationId xmlns:a16="http://schemas.microsoft.com/office/drawing/2014/main" id="{C2F2B925-6946-41FE-A825-BD23ECCCB389}"/>
              </a:ext>
            </a:extLst>
          </p:cNvPr>
          <p:cNvCxnSpPr>
            <a:cxnSpLocks/>
          </p:cNvCxnSpPr>
          <p:nvPr userDrawn="1"/>
        </p:nvCxnSpPr>
        <p:spPr>
          <a:xfrm flipV="1">
            <a:off x="9480026" y="1398720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19">
            <a:extLst>
              <a:ext uri="{FF2B5EF4-FFF2-40B4-BE49-F238E27FC236}">
                <a16:creationId xmlns:a16="http://schemas.microsoft.com/office/drawing/2014/main" id="{C2D71414-1D9E-4F24-ACA6-9F5D7FD1B5B1}"/>
              </a:ext>
            </a:extLst>
          </p:cNvPr>
          <p:cNvCxnSpPr>
            <a:cxnSpLocks/>
          </p:cNvCxnSpPr>
          <p:nvPr userDrawn="1"/>
        </p:nvCxnSpPr>
        <p:spPr>
          <a:xfrm flipV="1">
            <a:off x="8987530" y="1317481"/>
            <a:ext cx="224790" cy="104959"/>
          </a:xfrm>
          <a:prstGeom prst="line">
            <a:avLst/>
          </a:prstGeom>
          <a:ln w="825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กลุ่ม 11">
            <a:extLst>
              <a:ext uri="{FF2B5EF4-FFF2-40B4-BE49-F238E27FC236}">
                <a16:creationId xmlns:a16="http://schemas.microsoft.com/office/drawing/2014/main" id="{3C6FA1E7-3C97-4689-8198-952F7D329CF0}"/>
              </a:ext>
            </a:extLst>
          </p:cNvPr>
          <p:cNvGrpSpPr/>
          <p:nvPr userDrawn="1"/>
        </p:nvGrpSpPr>
        <p:grpSpPr>
          <a:xfrm>
            <a:off x="9982200" y="230188"/>
            <a:ext cx="1909879" cy="830382"/>
            <a:chOff x="6139185" y="1585794"/>
            <a:chExt cx="7660341" cy="3330583"/>
          </a:xfrm>
        </p:grpSpPr>
        <p:sp>
          <p:nvSpPr>
            <p:cNvPr id="35" name="วงรี 12">
              <a:extLst>
                <a:ext uri="{FF2B5EF4-FFF2-40B4-BE49-F238E27FC236}">
                  <a16:creationId xmlns:a16="http://schemas.microsoft.com/office/drawing/2014/main" id="{09E690FF-CF6F-4E41-B3AA-5D0CB1111B18}"/>
                </a:ext>
              </a:extLst>
            </p:cNvPr>
            <p:cNvSpPr/>
            <p:nvPr/>
          </p:nvSpPr>
          <p:spPr>
            <a:xfrm>
              <a:off x="6626248" y="2076568"/>
              <a:ext cx="2338681" cy="23386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">
              <a:extLst>
                <a:ext uri="{FF2B5EF4-FFF2-40B4-BE49-F238E27FC236}">
                  <a16:creationId xmlns:a16="http://schemas.microsoft.com/office/drawing/2014/main" id="{FAE66F6B-AA97-4B79-92FF-151BFEF6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85" y="1585794"/>
              <a:ext cx="7660341" cy="3330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9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0890B651-121E-4D24-9D62-1CB408E2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EBE46FF-085A-4CF8-B1D7-9561133C6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E7F9D2A-0308-4AD1-8599-8CA541FE9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A8B5-FC23-4AE8-B39C-9924D5B662B0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3C71DAD-EED7-4D6F-8A07-EF0DEB568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E24806D-27C3-40EC-9C95-4FAC0FB05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D5FF-0DD4-4EA2-BB08-21EEDD3F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8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54" r:id="rId5"/>
    <p:sldLayoutId id="2147483655" r:id="rId6"/>
    <p:sldLayoutId id="2147483661" r:id="rId7"/>
    <p:sldLayoutId id="2147483660" r:id="rId8"/>
    <p:sldLayoutId id="2147483653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rinakharinwirot" panose="00000500000000000000" pitchFamily="2" charset="-34"/>
          <a:ea typeface="+mj-ea"/>
          <a:cs typeface="Srinakharinwirot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rabun" panose="00000500000000000000" pitchFamily="2" charset="-34"/>
          <a:ea typeface="+mn-ea"/>
          <a:cs typeface="Sarabun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rabun" panose="00000500000000000000" pitchFamily="2" charset="-34"/>
          <a:ea typeface="+mn-ea"/>
          <a:cs typeface="Sarabun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rabun" panose="00000500000000000000" pitchFamily="2" charset="-34"/>
          <a:ea typeface="+mn-ea"/>
          <a:cs typeface="Sarabun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anose="00000500000000000000" pitchFamily="2" charset="-34"/>
          <a:ea typeface="+mn-ea"/>
          <a:cs typeface="Sarabun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anose="00000500000000000000" pitchFamily="2" charset="-34"/>
          <a:ea typeface="+mn-ea"/>
          <a:cs typeface="Sarabun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414191"/>
            <a:ext cx="9144000" cy="2387600"/>
          </a:xfrm>
        </p:spPr>
        <p:txBody>
          <a:bodyPr/>
          <a:lstStyle/>
          <a:p>
            <a:r>
              <a:rPr lang="en-US" dirty="0" err="1"/>
              <a:t>xxxxxxxx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32700" y="4988719"/>
            <a:ext cx="4292600" cy="1655762"/>
          </a:xfrm>
        </p:spPr>
        <p:txBody>
          <a:bodyPr>
            <a:normAutofit/>
          </a:bodyPr>
          <a:lstStyle/>
          <a:p>
            <a:pPr algn="r"/>
            <a:r>
              <a:rPr lang="en-US" dirty="0" err="1"/>
              <a:t>xxxxxxxxxx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2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xxxxxxxx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623156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 err="1">
                <a:latin typeface="Srinakharinwirot" pitchFamily="2" charset="-34"/>
                <a:cs typeface="Srinakharinwirot" pitchFamily="2" charset="-34"/>
              </a:rPr>
              <a:t>xxxxxx</a:t>
            </a:r>
            <a:endParaRPr lang="en-US" dirty="0">
              <a:latin typeface="Srinakharinwirot" pitchFamily="2" charset="-34"/>
              <a:cs typeface="Srinakharinwiro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034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375B"/>
                </a:solidFill>
              </a:rPr>
              <a:t>xxxxxxxxxx</a:t>
            </a:r>
            <a:endParaRPr lang="en-US" dirty="0">
              <a:solidFill>
                <a:srgbClr val="13375B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375B"/>
                </a:solidFill>
                <a:latin typeface="Srinakharinwirot" pitchFamily="2" charset="-34"/>
                <a:cs typeface="Srinakharinwirot" pitchFamily="2" charset="-34"/>
              </a:rPr>
              <a:t>xxxxxxxx</a:t>
            </a:r>
            <a:endParaRPr lang="en-US" u="sng" dirty="0">
              <a:solidFill>
                <a:srgbClr val="C00D1E"/>
              </a:solidFill>
              <a:latin typeface="Srinakharinwirot" pitchFamily="2" charset="-34"/>
              <a:cs typeface="Srinakharinwiro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840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29ACF-C13B-BC40-B3A7-D83ABB269CBF}"/>
              </a:ext>
            </a:extLst>
          </p:cNvPr>
          <p:cNvSpPr txBox="1"/>
          <p:nvPr/>
        </p:nvSpPr>
        <p:spPr>
          <a:xfrm>
            <a:off x="478971" y="2885886"/>
            <a:ext cx="111469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/>
            <a:r>
              <a:rPr lang="en-US" sz="6600" dirty="0" err="1">
                <a:solidFill>
                  <a:schemeClr val="bg1"/>
                </a:solidFill>
                <a:latin typeface="Srinakharinwirot" pitchFamily="2" charset="-34"/>
                <a:cs typeface="Srinakharinwirot" pitchFamily="2" charset="-34"/>
              </a:rPr>
              <a:t>xxxxxxxxxxxx</a:t>
            </a:r>
            <a:endParaRPr lang="th-TH" sz="6600" dirty="0">
              <a:solidFill>
                <a:schemeClr val="bg1"/>
              </a:solidFill>
              <a:latin typeface="Srinakharinwirot" pitchFamily="2" charset="-34"/>
              <a:cs typeface="Srinakharinwiro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127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01BA-C640-9246-B32A-FAD31927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4477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51135-6113-564C-B670-16923C1B25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D6559A-8E4A-F44F-B653-CAD1E8B55A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7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0DA5B7-4893-1A4D-9424-1CB66775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C00D1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54DB4-12AE-3140-8C0F-8AF2281F5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4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73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737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a:spPr>
      <a:bodyPr wrap="none" rtlCol="0" anchor="ctr"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งานนำเสนอ6" id="{BFEF11C9-D2F5-4F49-A534-3EA381100439}" vid="{0DCFE9E4-4F6F-48A4-981A-3CD2B2848B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</Template>
  <TotalTime>426</TotalTime>
  <Words>7</Words>
  <Application>Microsoft Macintosh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Sarabun</vt:lpstr>
      <vt:lpstr>Srinakharinwirot</vt:lpstr>
      <vt:lpstr>ธีมของ Office</vt:lpstr>
      <vt:lpstr>xxxxxxxx</vt:lpstr>
      <vt:lpstr>xxxxxxxx</vt:lpstr>
      <vt:lpstr>xxxxxxxxxx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Supachok Ruangsri</cp:lastModifiedBy>
  <cp:revision>28</cp:revision>
  <dcterms:created xsi:type="dcterms:W3CDTF">2020-06-07T09:57:27Z</dcterms:created>
  <dcterms:modified xsi:type="dcterms:W3CDTF">2021-04-27T03:20:36Z</dcterms:modified>
</cp:coreProperties>
</file>